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32"/>
  </p:notesMasterIdLst>
  <p:sldIdLst>
    <p:sldId id="256" r:id="rId2"/>
    <p:sldId id="259" r:id="rId3"/>
    <p:sldId id="260" r:id="rId4"/>
    <p:sldId id="327" r:id="rId5"/>
    <p:sldId id="328" r:id="rId6"/>
    <p:sldId id="285" r:id="rId7"/>
    <p:sldId id="264" r:id="rId8"/>
    <p:sldId id="290" r:id="rId9"/>
    <p:sldId id="266" r:id="rId10"/>
    <p:sldId id="267" r:id="rId11"/>
    <p:sldId id="286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257" r:id="rId28"/>
    <p:sldId id="265" r:id="rId29"/>
    <p:sldId id="263" r:id="rId30"/>
    <p:sldId id="311" r:id="rId31"/>
  </p:sldIdLst>
  <p:sldSz cx="9144000" cy="5143500" type="screen16x9"/>
  <p:notesSz cx="6858000" cy="9144000"/>
  <p:embeddedFontLst>
    <p:embeddedFont>
      <p:font typeface="Actor" panose="020B0604020202020204" charset="0"/>
      <p:regular r:id="rId33"/>
    </p:embeddedFont>
    <p:embeddedFont>
      <p:font typeface="Californian FB" panose="0207040306080B030204" pitchFamily="18" charset="0"/>
      <p:regular r:id="rId34"/>
      <p:bold r:id="rId35"/>
      <p:italic r:id="rId36"/>
    </p:embeddedFont>
    <p:embeddedFont>
      <p:font typeface="Limelight" panose="020B0604020202020204" charset="0"/>
      <p:regular r:id="rId37"/>
    </p:embeddedFont>
    <p:embeddedFont>
      <p:font typeface="Poppins" panose="000005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9F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CFDB72-B8D8-4EC4-8C97-45163ED4E8B7}">
  <a:tblStyle styleId="{9FCFDB72-B8D8-4EC4-8C97-45163ED4E8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>
        <p:scale>
          <a:sx n="125" d="100"/>
          <a:sy n="125" d="100"/>
        </p:scale>
        <p:origin x="1146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" name="Google Shape;6277;gd1b6111b2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8" name="Google Shape;6278;gd1b6111b2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3" name="Google Shape;6703;gcc9050bdf8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4" name="Google Shape;6704;gcc9050bdf8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1106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40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8726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7815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4984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9814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475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026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6" name="Google Shape;6336;g13dfdf49308_1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7" name="Google Shape;6337;g13dfdf49308_1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1113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1227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5669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1224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7346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0690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0" name="Google Shape;7870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3551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5" name="Google Shape;6305;gdffe5a3af5_0_1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6" name="Google Shape;6306;gdffe5a3af5_0_10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3" name="Google Shape;6603;g1046624d91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4" name="Google Shape;6604;g1046624d91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9" name="Google Shape;6549;gcc9050bdf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0" name="Google Shape;6550;gcc9050bdf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7" name="Google Shape;6357;g13dfdf49308_1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8" name="Google Shape;6358;g13dfdf49308_1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3" name="Google Shape;8073;ge0a8b09948_0_2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4" name="Google Shape;8074;ge0a8b09948_0_2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564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9" name="Google Shape;6549;gcc9050bdf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0" name="Google Shape;6550;gcc9050bdf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8223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9" name="Google Shape;6549;gcc9050bdf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0" name="Google Shape;6550;gcc9050bdf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604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1" name="Google Shape;7801;g136cf391dd3_0_4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2" name="Google Shape;7802;g136cf391dd3_0_4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8" name="Google Shape;6568;gcc9050bdf8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9" name="Google Shape;6569;gcc9050bdf8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0" name="Google Shape;7950;gcc9050bdf8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1" name="Google Shape;7951;gcc9050bdf8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0" name="Google Shape;6610;gf9aa5ee10f_0_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1" name="Google Shape;6611;gf9aa5ee10f_0_1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87616" y="246891"/>
            <a:ext cx="7314559" cy="4652582"/>
            <a:chOff x="958816" y="246891"/>
            <a:chExt cx="7314559" cy="4652582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1158200" y="564974"/>
              <a:ext cx="7115175" cy="4334500"/>
            </a:xfrm>
            <a:custGeom>
              <a:avLst/>
              <a:gdLst/>
              <a:ahLst/>
              <a:cxnLst/>
              <a:rect l="l" t="t" r="r" b="b"/>
              <a:pathLst>
                <a:path w="284607" h="134112" extrusionOk="0">
                  <a:moveTo>
                    <a:pt x="273939" y="0"/>
                  </a:moveTo>
                  <a:lnTo>
                    <a:pt x="0" y="134112"/>
                  </a:lnTo>
                  <a:lnTo>
                    <a:pt x="266700" y="134112"/>
                  </a:lnTo>
                  <a:lnTo>
                    <a:pt x="284607" y="8763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11" name="Google Shape;11;p2"/>
            <p:cNvGrpSpPr/>
            <p:nvPr/>
          </p:nvGrpSpPr>
          <p:grpSpPr>
            <a:xfrm>
              <a:off x="958816" y="246891"/>
              <a:ext cx="631414" cy="628524"/>
              <a:chOff x="1468922" y="418813"/>
              <a:chExt cx="631414" cy="628524"/>
            </a:xfrm>
          </p:grpSpPr>
          <p:sp>
            <p:nvSpPr>
              <p:cNvPr id="12" name="Google Shape;12;p2"/>
              <p:cNvSpPr/>
              <p:nvPr/>
            </p:nvSpPr>
            <p:spPr>
              <a:xfrm rot="-1486471">
                <a:off x="1606973" y="466290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-1486471">
                <a:off x="1531704" y="505899"/>
                <a:ext cx="505850" cy="410741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-1486471">
                <a:off x="1650300" y="846485"/>
                <a:ext cx="446185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-1486471">
                <a:off x="1717761" y="879747"/>
                <a:ext cx="319374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" name="Google Shape;16;p2"/>
          <p:cNvGrpSpPr/>
          <p:nvPr/>
        </p:nvGrpSpPr>
        <p:grpSpPr>
          <a:xfrm>
            <a:off x="849275" y="246891"/>
            <a:ext cx="7438826" cy="4652584"/>
            <a:chOff x="1049075" y="246891"/>
            <a:chExt cx="7438826" cy="4652584"/>
          </a:xfrm>
        </p:grpSpPr>
        <p:sp>
          <p:nvSpPr>
            <p:cNvPr id="17" name="Google Shape;17;p2"/>
            <p:cNvSpPr/>
            <p:nvPr/>
          </p:nvSpPr>
          <p:spPr>
            <a:xfrm>
              <a:off x="1049075" y="564975"/>
              <a:ext cx="7115175" cy="4334500"/>
            </a:xfrm>
            <a:custGeom>
              <a:avLst/>
              <a:gdLst/>
              <a:ahLst/>
              <a:cxnLst/>
              <a:rect l="l" t="t" r="r" b="b"/>
              <a:pathLst>
                <a:path w="284607" h="134112" extrusionOk="0">
                  <a:moveTo>
                    <a:pt x="273939" y="0"/>
                  </a:moveTo>
                  <a:lnTo>
                    <a:pt x="0" y="134112"/>
                  </a:lnTo>
                  <a:lnTo>
                    <a:pt x="266700" y="134112"/>
                  </a:lnTo>
                  <a:lnTo>
                    <a:pt x="284607" y="8763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18" name="Google Shape;18;p2"/>
            <p:cNvGrpSpPr/>
            <p:nvPr/>
          </p:nvGrpSpPr>
          <p:grpSpPr>
            <a:xfrm>
              <a:off x="7825154" y="246891"/>
              <a:ext cx="662747" cy="662501"/>
              <a:chOff x="7015629" y="399549"/>
              <a:chExt cx="662747" cy="662501"/>
            </a:xfrm>
          </p:grpSpPr>
          <p:sp>
            <p:nvSpPr>
              <p:cNvPr id="19" name="Google Shape;19;p2"/>
              <p:cNvSpPr/>
              <p:nvPr/>
            </p:nvSpPr>
            <p:spPr>
              <a:xfrm rot="2162420">
                <a:off x="7387430" y="47575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2162420">
                <a:off x="7100104" y="509051"/>
                <a:ext cx="505850" cy="410742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2162420">
                <a:off x="7006038" y="829018"/>
                <a:ext cx="446186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2162420">
                <a:off x="7062170" y="860392"/>
                <a:ext cx="319374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23;p2"/>
          <p:cNvSpPr/>
          <p:nvPr/>
        </p:nvSpPr>
        <p:spPr>
          <a:xfrm>
            <a:off x="-7175" y="4261150"/>
            <a:ext cx="9158700" cy="73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1612550" y="4261166"/>
            <a:ext cx="5926350" cy="882332"/>
            <a:chOff x="1612550" y="3566525"/>
            <a:chExt cx="5926350" cy="1577000"/>
          </a:xfrm>
        </p:grpSpPr>
        <p:sp>
          <p:nvSpPr>
            <p:cNvPr id="25" name="Google Shape;25;p2"/>
            <p:cNvSpPr/>
            <p:nvPr/>
          </p:nvSpPr>
          <p:spPr>
            <a:xfrm>
              <a:off x="1612550" y="3566525"/>
              <a:ext cx="5926350" cy="1577000"/>
            </a:xfrm>
            <a:custGeom>
              <a:avLst/>
              <a:gdLst/>
              <a:ahLst/>
              <a:cxnLst/>
              <a:rect l="l" t="t" r="r" b="b"/>
              <a:pathLst>
                <a:path w="237054" h="63080" extrusionOk="0">
                  <a:moveTo>
                    <a:pt x="66199" y="0"/>
                  </a:moveTo>
                  <a:lnTo>
                    <a:pt x="0" y="63079"/>
                  </a:lnTo>
                  <a:lnTo>
                    <a:pt x="237054" y="63079"/>
                  </a:lnTo>
                  <a:lnTo>
                    <a:pt x="1708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13450" y="3566525"/>
              <a:ext cx="1738050" cy="1577000"/>
            </a:xfrm>
            <a:custGeom>
              <a:avLst/>
              <a:gdLst/>
              <a:ahLst/>
              <a:cxnLst/>
              <a:rect l="l" t="t" r="r" b="b"/>
              <a:pathLst>
                <a:path w="69522" h="63080" extrusionOk="0">
                  <a:moveTo>
                    <a:pt x="66212" y="0"/>
                  </a:moveTo>
                  <a:lnTo>
                    <a:pt x="1" y="63079"/>
                  </a:lnTo>
                  <a:lnTo>
                    <a:pt x="3323" y="63079"/>
                  </a:lnTo>
                  <a:lnTo>
                    <a:pt x="695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599950" y="3566525"/>
              <a:ext cx="1737725" cy="1577000"/>
            </a:xfrm>
            <a:custGeom>
              <a:avLst/>
              <a:gdLst/>
              <a:ahLst/>
              <a:cxnLst/>
              <a:rect l="l" t="t" r="r" b="b"/>
              <a:pathLst>
                <a:path w="69509" h="63080" extrusionOk="0">
                  <a:moveTo>
                    <a:pt x="0" y="0"/>
                  </a:moveTo>
                  <a:lnTo>
                    <a:pt x="66199" y="63079"/>
                  </a:lnTo>
                  <a:lnTo>
                    <a:pt x="69509" y="63079"/>
                  </a:lnTo>
                  <a:lnTo>
                    <a:pt x="33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-417858" y="-823150"/>
            <a:ext cx="9978772" cy="7065516"/>
            <a:chOff x="-417858" y="-823150"/>
            <a:chExt cx="9978772" cy="7065516"/>
          </a:xfrm>
        </p:grpSpPr>
        <p:grpSp>
          <p:nvGrpSpPr>
            <p:cNvPr id="29" name="Google Shape;29;p2"/>
            <p:cNvGrpSpPr/>
            <p:nvPr/>
          </p:nvGrpSpPr>
          <p:grpSpPr>
            <a:xfrm>
              <a:off x="33" y="-132178"/>
              <a:ext cx="1291188" cy="4951353"/>
              <a:chOff x="1440600" y="197825"/>
              <a:chExt cx="990175" cy="3797050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flipH="1">
              <a:off x="7860233" y="-132178"/>
              <a:ext cx="1291188" cy="4951353"/>
              <a:chOff x="1440600" y="197825"/>
              <a:chExt cx="990175" cy="3797050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49;p2"/>
            <p:cNvGrpSpPr/>
            <p:nvPr/>
          </p:nvGrpSpPr>
          <p:grpSpPr>
            <a:xfrm>
              <a:off x="-20" y="4613271"/>
              <a:ext cx="9143683" cy="1629094"/>
              <a:chOff x="429225" y="4417075"/>
              <a:chExt cx="6749600" cy="1202550"/>
            </a:xfrm>
          </p:grpSpPr>
          <p:sp>
            <p:nvSpPr>
              <p:cNvPr id="50" name="Google Shape;50;p2"/>
              <p:cNvSpPr/>
              <p:nvPr/>
            </p:nvSpPr>
            <p:spPr>
              <a:xfrm>
                <a:off x="1901275" y="5022325"/>
                <a:ext cx="3806000" cy="502300"/>
              </a:xfrm>
              <a:custGeom>
                <a:avLst/>
                <a:gdLst/>
                <a:ahLst/>
                <a:cxnLst/>
                <a:rect l="l" t="t" r="r" b="b"/>
                <a:pathLst>
                  <a:path w="152240" h="20092" extrusionOk="0">
                    <a:moveTo>
                      <a:pt x="0" y="0"/>
                    </a:moveTo>
                    <a:lnTo>
                      <a:pt x="0" y="20092"/>
                    </a:lnTo>
                    <a:lnTo>
                      <a:pt x="152239" y="20092"/>
                    </a:lnTo>
                    <a:lnTo>
                      <a:pt x="152239" y="0"/>
                    </a:lnTo>
                    <a:close/>
                  </a:path>
                </a:pathLst>
              </a:custGeom>
              <a:solidFill>
                <a:srgbClr val="C3CA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29225" y="4417075"/>
                <a:ext cx="650000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2122" extrusionOk="0">
                    <a:moveTo>
                      <a:pt x="6465" y="1"/>
                    </a:moveTo>
                    <a:cubicBezTo>
                      <a:pt x="2884" y="1"/>
                      <a:pt x="0" y="2905"/>
                      <a:pt x="0" y="6466"/>
                    </a:cubicBezTo>
                    <a:lnTo>
                      <a:pt x="0" y="22121"/>
                    </a:lnTo>
                    <a:lnTo>
                      <a:pt x="26000" y="22121"/>
                    </a:lnTo>
                    <a:lnTo>
                      <a:pt x="26000" y="6466"/>
                    </a:lnTo>
                    <a:cubicBezTo>
                      <a:pt x="26000" y="2885"/>
                      <a:pt x="23095" y="1"/>
                      <a:pt x="19535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429700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8" y="1"/>
                    </a:moveTo>
                    <a:cubicBezTo>
                      <a:pt x="272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4509" y="20828"/>
                    </a:lnTo>
                    <a:lnTo>
                      <a:pt x="24509" y="6088"/>
                    </a:lnTo>
                    <a:cubicBezTo>
                      <a:pt x="24509" y="2726"/>
                      <a:pt x="21783" y="1"/>
                      <a:pt x="18422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944925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2" y="0"/>
                    </a:moveTo>
                    <a:cubicBezTo>
                      <a:pt x="5089" y="1009"/>
                      <a:pt x="4907" y="1390"/>
                      <a:pt x="4548" y="1390"/>
                    </a:cubicBezTo>
                    <a:cubicBezTo>
                      <a:pt x="4376" y="1390"/>
                      <a:pt x="4164" y="1302"/>
                      <a:pt x="3880" y="1154"/>
                    </a:cubicBezTo>
                    <a:lnTo>
                      <a:pt x="1" y="12771"/>
                    </a:lnTo>
                    <a:lnTo>
                      <a:pt x="5372" y="12771"/>
                    </a:lnTo>
                    <a:lnTo>
                      <a:pt x="5372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429700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10" y="0"/>
                    </a:moveTo>
                    <a:cubicBezTo>
                      <a:pt x="777" y="1134"/>
                      <a:pt x="1" y="2706"/>
                      <a:pt x="1" y="4536"/>
                    </a:cubicBezTo>
                    <a:lnTo>
                      <a:pt x="1" y="19276"/>
                    </a:lnTo>
                    <a:lnTo>
                      <a:pt x="24489" y="19276"/>
                    </a:lnTo>
                    <a:lnTo>
                      <a:pt x="24489" y="7659"/>
                    </a:lnTo>
                    <a:cubicBezTo>
                      <a:pt x="20033" y="5709"/>
                      <a:pt x="14881" y="5570"/>
                      <a:pt x="10166" y="4158"/>
                    </a:cubicBezTo>
                    <a:cubicBezTo>
                      <a:pt x="7242" y="3263"/>
                      <a:pt x="4477" y="1850"/>
                      <a:pt x="2010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430200" y="4449400"/>
                <a:ext cx="612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9" extrusionOk="0">
                    <a:moveTo>
                      <a:pt x="6068" y="1"/>
                    </a:moveTo>
                    <a:cubicBezTo>
                      <a:pt x="2706" y="1"/>
                      <a:pt x="1" y="2726"/>
                      <a:pt x="1" y="6088"/>
                    </a:cubicBezTo>
                    <a:lnTo>
                      <a:pt x="1" y="6207"/>
                    </a:lnTo>
                    <a:cubicBezTo>
                      <a:pt x="1" y="2885"/>
                      <a:pt x="2706" y="160"/>
                      <a:pt x="6028" y="160"/>
                    </a:cubicBezTo>
                    <a:lnTo>
                      <a:pt x="18262" y="160"/>
                    </a:lnTo>
                    <a:cubicBezTo>
                      <a:pt x="21584" y="160"/>
                      <a:pt x="24270" y="2885"/>
                      <a:pt x="24270" y="6207"/>
                    </a:cubicBezTo>
                    <a:lnTo>
                      <a:pt x="24270" y="20828"/>
                    </a:lnTo>
                    <a:lnTo>
                      <a:pt x="24489" y="20828"/>
                    </a:lnTo>
                    <a:lnTo>
                      <a:pt x="24489" y="6088"/>
                    </a:lnTo>
                    <a:cubicBezTo>
                      <a:pt x="24469" y="2726"/>
                      <a:pt x="21763" y="1"/>
                      <a:pt x="18402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191600" y="4417075"/>
                <a:ext cx="6505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22" extrusionOk="0">
                    <a:moveTo>
                      <a:pt x="646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22121"/>
                    </a:lnTo>
                    <a:lnTo>
                      <a:pt x="26020" y="22121"/>
                    </a:lnTo>
                    <a:lnTo>
                      <a:pt x="26020" y="6466"/>
                    </a:lnTo>
                    <a:cubicBezTo>
                      <a:pt x="26020" y="2885"/>
                      <a:pt x="2311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192600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7" y="1"/>
                    </a:moveTo>
                    <a:cubicBezTo>
                      <a:pt x="2726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4508" y="20828"/>
                    </a:lnTo>
                    <a:lnTo>
                      <a:pt x="24508" y="6088"/>
                    </a:lnTo>
                    <a:cubicBezTo>
                      <a:pt x="24508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07825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1" y="0"/>
                    </a:moveTo>
                    <a:cubicBezTo>
                      <a:pt x="5089" y="1009"/>
                      <a:pt x="4906" y="1390"/>
                      <a:pt x="4548" y="1390"/>
                    </a:cubicBezTo>
                    <a:cubicBezTo>
                      <a:pt x="4376" y="1390"/>
                      <a:pt x="4163" y="1302"/>
                      <a:pt x="3879" y="1154"/>
                    </a:cubicBezTo>
                    <a:lnTo>
                      <a:pt x="0" y="12771"/>
                    </a:lnTo>
                    <a:lnTo>
                      <a:pt x="5371" y="12771"/>
                    </a:lnTo>
                    <a:lnTo>
                      <a:pt x="537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192600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09" y="0"/>
                    </a:moveTo>
                    <a:cubicBezTo>
                      <a:pt x="756" y="1134"/>
                      <a:pt x="0" y="2706"/>
                      <a:pt x="0" y="4536"/>
                    </a:cubicBezTo>
                    <a:lnTo>
                      <a:pt x="0" y="19276"/>
                    </a:lnTo>
                    <a:lnTo>
                      <a:pt x="24488" y="19276"/>
                    </a:lnTo>
                    <a:lnTo>
                      <a:pt x="24488" y="7659"/>
                    </a:lnTo>
                    <a:cubicBezTo>
                      <a:pt x="20032" y="5709"/>
                      <a:pt x="14860" y="5570"/>
                      <a:pt x="10165" y="4158"/>
                    </a:cubicBezTo>
                    <a:cubicBezTo>
                      <a:pt x="7221" y="3263"/>
                      <a:pt x="4476" y="1850"/>
                      <a:pt x="2009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192600" y="4449400"/>
                <a:ext cx="612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9" extrusionOk="0">
                    <a:moveTo>
                      <a:pt x="6068" y="1"/>
                    </a:moveTo>
                    <a:cubicBezTo>
                      <a:pt x="2706" y="1"/>
                      <a:pt x="0" y="2726"/>
                      <a:pt x="0" y="6088"/>
                    </a:cubicBezTo>
                    <a:lnTo>
                      <a:pt x="0" y="6207"/>
                    </a:lnTo>
                    <a:cubicBezTo>
                      <a:pt x="0" y="2885"/>
                      <a:pt x="2706" y="160"/>
                      <a:pt x="6008" y="160"/>
                    </a:cubicBezTo>
                    <a:lnTo>
                      <a:pt x="18242" y="160"/>
                    </a:lnTo>
                    <a:cubicBezTo>
                      <a:pt x="21584" y="160"/>
                      <a:pt x="24269" y="2885"/>
                      <a:pt x="24269" y="6207"/>
                    </a:cubicBezTo>
                    <a:lnTo>
                      <a:pt x="24269" y="20828"/>
                    </a:lnTo>
                    <a:lnTo>
                      <a:pt x="24488" y="20828"/>
                    </a:lnTo>
                    <a:lnTo>
                      <a:pt x="24488" y="6088"/>
                    </a:lnTo>
                    <a:cubicBezTo>
                      <a:pt x="24488" y="2726"/>
                      <a:pt x="21743" y="1"/>
                      <a:pt x="1840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954475" y="4417075"/>
                <a:ext cx="6505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22" extrusionOk="0">
                    <a:moveTo>
                      <a:pt x="646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22121"/>
                    </a:lnTo>
                    <a:lnTo>
                      <a:pt x="26021" y="22121"/>
                    </a:lnTo>
                    <a:lnTo>
                      <a:pt x="26021" y="6466"/>
                    </a:lnTo>
                    <a:cubicBezTo>
                      <a:pt x="26021" y="2885"/>
                      <a:pt x="2311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954475" y="4449400"/>
                <a:ext cx="613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29" extrusionOk="0">
                    <a:moveTo>
                      <a:pt x="6108" y="1"/>
                    </a:moveTo>
                    <a:cubicBezTo>
                      <a:pt x="274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4529" y="20828"/>
                    </a:lnTo>
                    <a:lnTo>
                      <a:pt x="24529" y="6088"/>
                    </a:lnTo>
                    <a:cubicBezTo>
                      <a:pt x="24529" y="2726"/>
                      <a:pt x="21783" y="1"/>
                      <a:pt x="1844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470200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2" y="0"/>
                    </a:moveTo>
                    <a:cubicBezTo>
                      <a:pt x="5076" y="1009"/>
                      <a:pt x="4889" y="1390"/>
                      <a:pt x="4535" y="1390"/>
                    </a:cubicBezTo>
                    <a:cubicBezTo>
                      <a:pt x="4365" y="1390"/>
                      <a:pt x="4157" y="1302"/>
                      <a:pt x="3880" y="1154"/>
                    </a:cubicBezTo>
                    <a:lnTo>
                      <a:pt x="1" y="12771"/>
                    </a:lnTo>
                    <a:lnTo>
                      <a:pt x="5372" y="12771"/>
                    </a:lnTo>
                    <a:lnTo>
                      <a:pt x="5372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954475" y="4488200"/>
                <a:ext cx="6127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19277" extrusionOk="0">
                    <a:moveTo>
                      <a:pt x="2010" y="0"/>
                    </a:moveTo>
                    <a:cubicBezTo>
                      <a:pt x="777" y="1134"/>
                      <a:pt x="1" y="2706"/>
                      <a:pt x="1" y="4536"/>
                    </a:cubicBezTo>
                    <a:lnTo>
                      <a:pt x="1" y="19276"/>
                    </a:lnTo>
                    <a:lnTo>
                      <a:pt x="24509" y="19276"/>
                    </a:lnTo>
                    <a:lnTo>
                      <a:pt x="24509" y="7659"/>
                    </a:lnTo>
                    <a:cubicBezTo>
                      <a:pt x="20053" y="5709"/>
                      <a:pt x="14881" y="5570"/>
                      <a:pt x="10166" y="4158"/>
                    </a:cubicBezTo>
                    <a:cubicBezTo>
                      <a:pt x="7242" y="3263"/>
                      <a:pt x="4477" y="1850"/>
                      <a:pt x="201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954475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68" y="1"/>
                    </a:moveTo>
                    <a:cubicBezTo>
                      <a:pt x="2726" y="1"/>
                      <a:pt x="1" y="2726"/>
                      <a:pt x="1" y="6088"/>
                    </a:cubicBezTo>
                    <a:lnTo>
                      <a:pt x="1" y="6207"/>
                    </a:lnTo>
                    <a:cubicBezTo>
                      <a:pt x="1" y="2885"/>
                      <a:pt x="2726" y="160"/>
                      <a:pt x="6028" y="160"/>
                    </a:cubicBezTo>
                    <a:lnTo>
                      <a:pt x="18262" y="160"/>
                    </a:lnTo>
                    <a:cubicBezTo>
                      <a:pt x="21584" y="160"/>
                      <a:pt x="24270" y="2885"/>
                      <a:pt x="24270" y="6207"/>
                    </a:cubicBezTo>
                    <a:lnTo>
                      <a:pt x="24270" y="20828"/>
                    </a:lnTo>
                    <a:lnTo>
                      <a:pt x="24509" y="20828"/>
                    </a:lnTo>
                    <a:lnTo>
                      <a:pt x="24509" y="6088"/>
                    </a:lnTo>
                    <a:cubicBezTo>
                      <a:pt x="24509" y="2726"/>
                      <a:pt x="21783" y="1"/>
                      <a:pt x="1844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716875" y="4417075"/>
                <a:ext cx="6500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2" extrusionOk="0">
                    <a:moveTo>
                      <a:pt x="6466" y="1"/>
                    </a:moveTo>
                    <a:cubicBezTo>
                      <a:pt x="2885" y="1"/>
                      <a:pt x="0" y="2905"/>
                      <a:pt x="0" y="6466"/>
                    </a:cubicBezTo>
                    <a:lnTo>
                      <a:pt x="0" y="22121"/>
                    </a:lnTo>
                    <a:lnTo>
                      <a:pt x="26000" y="22121"/>
                    </a:lnTo>
                    <a:lnTo>
                      <a:pt x="26000" y="6466"/>
                    </a:lnTo>
                    <a:cubicBezTo>
                      <a:pt x="26000" y="2885"/>
                      <a:pt x="2309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16875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8" y="1"/>
                    </a:moveTo>
                    <a:cubicBezTo>
                      <a:pt x="2726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4508" y="20828"/>
                    </a:lnTo>
                    <a:lnTo>
                      <a:pt x="24508" y="6088"/>
                    </a:lnTo>
                    <a:cubicBezTo>
                      <a:pt x="24508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232600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1" y="0"/>
                    </a:moveTo>
                    <a:cubicBezTo>
                      <a:pt x="5089" y="1009"/>
                      <a:pt x="4906" y="1390"/>
                      <a:pt x="4548" y="1390"/>
                    </a:cubicBezTo>
                    <a:cubicBezTo>
                      <a:pt x="4375" y="1390"/>
                      <a:pt x="4163" y="1302"/>
                      <a:pt x="3879" y="1154"/>
                    </a:cubicBezTo>
                    <a:lnTo>
                      <a:pt x="0" y="12771"/>
                    </a:lnTo>
                    <a:lnTo>
                      <a:pt x="5371" y="12771"/>
                    </a:lnTo>
                    <a:lnTo>
                      <a:pt x="537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716875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10" y="0"/>
                    </a:moveTo>
                    <a:cubicBezTo>
                      <a:pt x="776" y="1134"/>
                      <a:pt x="0" y="2706"/>
                      <a:pt x="0" y="4536"/>
                    </a:cubicBezTo>
                    <a:lnTo>
                      <a:pt x="0" y="19276"/>
                    </a:lnTo>
                    <a:lnTo>
                      <a:pt x="24488" y="19276"/>
                    </a:lnTo>
                    <a:lnTo>
                      <a:pt x="24488" y="7659"/>
                    </a:lnTo>
                    <a:cubicBezTo>
                      <a:pt x="20032" y="5709"/>
                      <a:pt x="14860" y="5570"/>
                      <a:pt x="10166" y="4158"/>
                    </a:cubicBezTo>
                    <a:cubicBezTo>
                      <a:pt x="7221" y="3263"/>
                      <a:pt x="4476" y="1850"/>
                      <a:pt x="201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717375" y="4449400"/>
                <a:ext cx="612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9" extrusionOk="0">
                    <a:moveTo>
                      <a:pt x="6068" y="1"/>
                    </a:moveTo>
                    <a:cubicBezTo>
                      <a:pt x="2706" y="1"/>
                      <a:pt x="0" y="2726"/>
                      <a:pt x="0" y="6088"/>
                    </a:cubicBezTo>
                    <a:lnTo>
                      <a:pt x="0" y="6207"/>
                    </a:lnTo>
                    <a:cubicBezTo>
                      <a:pt x="0" y="2885"/>
                      <a:pt x="2706" y="160"/>
                      <a:pt x="6028" y="160"/>
                    </a:cubicBezTo>
                    <a:lnTo>
                      <a:pt x="18262" y="160"/>
                    </a:lnTo>
                    <a:cubicBezTo>
                      <a:pt x="21584" y="160"/>
                      <a:pt x="24269" y="2885"/>
                      <a:pt x="24269" y="6207"/>
                    </a:cubicBezTo>
                    <a:lnTo>
                      <a:pt x="24269" y="20828"/>
                    </a:lnTo>
                    <a:lnTo>
                      <a:pt x="24488" y="20828"/>
                    </a:lnTo>
                    <a:lnTo>
                      <a:pt x="24488" y="6088"/>
                    </a:lnTo>
                    <a:cubicBezTo>
                      <a:pt x="24468" y="2726"/>
                      <a:pt x="21763" y="1"/>
                      <a:pt x="1840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479750" y="4417075"/>
                <a:ext cx="6500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2" extrusionOk="0">
                    <a:moveTo>
                      <a:pt x="644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22121"/>
                    </a:lnTo>
                    <a:lnTo>
                      <a:pt x="26001" y="22121"/>
                    </a:lnTo>
                    <a:lnTo>
                      <a:pt x="26001" y="6466"/>
                    </a:lnTo>
                    <a:cubicBezTo>
                      <a:pt x="26001" y="2885"/>
                      <a:pt x="2309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479250" y="4449400"/>
                <a:ext cx="613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29" extrusionOk="0">
                    <a:moveTo>
                      <a:pt x="6108" y="1"/>
                    </a:moveTo>
                    <a:cubicBezTo>
                      <a:pt x="274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4529" y="20828"/>
                    </a:lnTo>
                    <a:lnTo>
                      <a:pt x="24529" y="6088"/>
                    </a:lnTo>
                    <a:cubicBezTo>
                      <a:pt x="24529" y="2726"/>
                      <a:pt x="21803" y="1"/>
                      <a:pt x="1844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994975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2" y="0"/>
                    </a:moveTo>
                    <a:cubicBezTo>
                      <a:pt x="5089" y="1009"/>
                      <a:pt x="4907" y="1390"/>
                      <a:pt x="4548" y="1390"/>
                    </a:cubicBezTo>
                    <a:cubicBezTo>
                      <a:pt x="4376" y="1390"/>
                      <a:pt x="4163" y="1302"/>
                      <a:pt x="3880" y="1154"/>
                    </a:cubicBezTo>
                    <a:lnTo>
                      <a:pt x="1" y="12771"/>
                    </a:lnTo>
                    <a:lnTo>
                      <a:pt x="5372" y="12771"/>
                    </a:lnTo>
                    <a:lnTo>
                      <a:pt x="5372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479250" y="4488200"/>
                <a:ext cx="6127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19277" extrusionOk="0">
                    <a:moveTo>
                      <a:pt x="2030" y="0"/>
                    </a:moveTo>
                    <a:cubicBezTo>
                      <a:pt x="777" y="1134"/>
                      <a:pt x="1" y="2706"/>
                      <a:pt x="1" y="4536"/>
                    </a:cubicBezTo>
                    <a:lnTo>
                      <a:pt x="1" y="19276"/>
                    </a:lnTo>
                    <a:lnTo>
                      <a:pt x="24509" y="19276"/>
                    </a:lnTo>
                    <a:lnTo>
                      <a:pt x="24509" y="7659"/>
                    </a:lnTo>
                    <a:cubicBezTo>
                      <a:pt x="20053" y="5709"/>
                      <a:pt x="14881" y="5570"/>
                      <a:pt x="10186" y="4158"/>
                    </a:cubicBezTo>
                    <a:cubicBezTo>
                      <a:pt x="7242" y="3263"/>
                      <a:pt x="4477" y="1850"/>
                      <a:pt x="203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479250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68" y="1"/>
                    </a:moveTo>
                    <a:cubicBezTo>
                      <a:pt x="2726" y="1"/>
                      <a:pt x="1" y="2726"/>
                      <a:pt x="1" y="6088"/>
                    </a:cubicBezTo>
                    <a:lnTo>
                      <a:pt x="1" y="6207"/>
                    </a:lnTo>
                    <a:cubicBezTo>
                      <a:pt x="1" y="2885"/>
                      <a:pt x="2726" y="160"/>
                      <a:pt x="6028" y="160"/>
                    </a:cubicBezTo>
                    <a:lnTo>
                      <a:pt x="18262" y="160"/>
                    </a:lnTo>
                    <a:cubicBezTo>
                      <a:pt x="21584" y="160"/>
                      <a:pt x="24270" y="2885"/>
                      <a:pt x="24270" y="6207"/>
                    </a:cubicBezTo>
                    <a:lnTo>
                      <a:pt x="24270" y="20828"/>
                    </a:lnTo>
                    <a:lnTo>
                      <a:pt x="24509" y="20828"/>
                    </a:lnTo>
                    <a:lnTo>
                      <a:pt x="24509" y="6088"/>
                    </a:lnTo>
                    <a:cubicBezTo>
                      <a:pt x="24509" y="2726"/>
                      <a:pt x="21763" y="1"/>
                      <a:pt x="18402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528800" y="4417075"/>
                <a:ext cx="6500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2" extrusionOk="0">
                    <a:moveTo>
                      <a:pt x="6466" y="1"/>
                    </a:moveTo>
                    <a:cubicBezTo>
                      <a:pt x="2905" y="1"/>
                      <a:pt x="1" y="2885"/>
                      <a:pt x="1" y="6466"/>
                    </a:cubicBezTo>
                    <a:lnTo>
                      <a:pt x="1" y="22121"/>
                    </a:lnTo>
                    <a:lnTo>
                      <a:pt x="26001" y="22121"/>
                    </a:lnTo>
                    <a:lnTo>
                      <a:pt x="26001" y="6466"/>
                    </a:lnTo>
                    <a:cubicBezTo>
                      <a:pt x="26001" y="2905"/>
                      <a:pt x="23116" y="1"/>
                      <a:pt x="19535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566100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8" y="1"/>
                    </a:moveTo>
                    <a:cubicBezTo>
                      <a:pt x="272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4509" y="20828"/>
                    </a:lnTo>
                    <a:lnTo>
                      <a:pt x="24509" y="6088"/>
                    </a:lnTo>
                    <a:cubicBezTo>
                      <a:pt x="24509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528800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1" y="0"/>
                    </a:moveTo>
                    <a:lnTo>
                      <a:pt x="1" y="12771"/>
                    </a:lnTo>
                    <a:lnTo>
                      <a:pt x="5372" y="12771"/>
                    </a:lnTo>
                    <a:lnTo>
                      <a:pt x="1493" y="1154"/>
                    </a:lnTo>
                    <a:cubicBezTo>
                      <a:pt x="1209" y="1302"/>
                      <a:pt x="996" y="1390"/>
                      <a:pt x="824" y="1390"/>
                    </a:cubicBezTo>
                    <a:cubicBezTo>
                      <a:pt x="466" y="1390"/>
                      <a:pt x="283" y="1009"/>
                      <a:pt x="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6566600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0"/>
                    </a:moveTo>
                    <a:cubicBezTo>
                      <a:pt x="20013" y="1850"/>
                      <a:pt x="17268" y="3263"/>
                      <a:pt x="14323" y="4158"/>
                    </a:cubicBezTo>
                    <a:cubicBezTo>
                      <a:pt x="9629" y="5570"/>
                      <a:pt x="4457" y="5709"/>
                      <a:pt x="1" y="7659"/>
                    </a:cubicBezTo>
                    <a:lnTo>
                      <a:pt x="1" y="19276"/>
                    </a:lnTo>
                    <a:lnTo>
                      <a:pt x="24489" y="19276"/>
                    </a:lnTo>
                    <a:lnTo>
                      <a:pt x="24489" y="4536"/>
                    </a:lnTo>
                    <a:cubicBezTo>
                      <a:pt x="24489" y="2706"/>
                      <a:pt x="23733" y="1134"/>
                      <a:pt x="22479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566600" y="4449400"/>
                <a:ext cx="611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20829" extrusionOk="0">
                    <a:moveTo>
                      <a:pt x="6068" y="1"/>
                    </a:moveTo>
                    <a:cubicBezTo>
                      <a:pt x="270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00" y="20828"/>
                    </a:lnTo>
                    <a:lnTo>
                      <a:pt x="200" y="6207"/>
                    </a:lnTo>
                    <a:cubicBezTo>
                      <a:pt x="200" y="2885"/>
                      <a:pt x="2885" y="160"/>
                      <a:pt x="6207" y="160"/>
                    </a:cubicBezTo>
                    <a:lnTo>
                      <a:pt x="18461" y="160"/>
                    </a:lnTo>
                    <a:cubicBezTo>
                      <a:pt x="21763" y="160"/>
                      <a:pt x="24469" y="2885"/>
                      <a:pt x="24469" y="6207"/>
                    </a:cubicBezTo>
                    <a:lnTo>
                      <a:pt x="24469" y="6088"/>
                    </a:lnTo>
                    <a:cubicBezTo>
                      <a:pt x="24469" y="2726"/>
                      <a:pt x="21763" y="1"/>
                      <a:pt x="18401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5766425" y="4417075"/>
                <a:ext cx="650500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22" extrusionOk="0">
                    <a:moveTo>
                      <a:pt x="6465" y="1"/>
                    </a:moveTo>
                    <a:cubicBezTo>
                      <a:pt x="2925" y="1"/>
                      <a:pt x="0" y="2885"/>
                      <a:pt x="0" y="6466"/>
                    </a:cubicBezTo>
                    <a:lnTo>
                      <a:pt x="0" y="22121"/>
                    </a:lnTo>
                    <a:lnTo>
                      <a:pt x="26020" y="22121"/>
                    </a:lnTo>
                    <a:lnTo>
                      <a:pt x="26020" y="6466"/>
                    </a:lnTo>
                    <a:cubicBezTo>
                      <a:pt x="26020" y="2905"/>
                      <a:pt x="2313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803225" y="4449400"/>
                <a:ext cx="613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29" extrusionOk="0">
                    <a:moveTo>
                      <a:pt x="6088" y="1"/>
                    </a:moveTo>
                    <a:cubicBezTo>
                      <a:pt x="2726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4528" y="20828"/>
                    </a:lnTo>
                    <a:lnTo>
                      <a:pt x="24528" y="6088"/>
                    </a:lnTo>
                    <a:cubicBezTo>
                      <a:pt x="24528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5766425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0" y="0"/>
                    </a:moveTo>
                    <a:lnTo>
                      <a:pt x="0" y="12771"/>
                    </a:lnTo>
                    <a:lnTo>
                      <a:pt x="5371" y="12771"/>
                    </a:lnTo>
                    <a:lnTo>
                      <a:pt x="1492" y="1154"/>
                    </a:lnTo>
                    <a:cubicBezTo>
                      <a:pt x="1209" y="1302"/>
                      <a:pt x="998" y="1390"/>
                      <a:pt x="828" y="1390"/>
                    </a:cubicBezTo>
                    <a:cubicBezTo>
                      <a:pt x="474" y="1390"/>
                      <a:pt x="296" y="100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5803725" y="4488200"/>
                <a:ext cx="6127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19277" extrusionOk="0">
                    <a:moveTo>
                      <a:pt x="22479" y="0"/>
                    </a:moveTo>
                    <a:cubicBezTo>
                      <a:pt x="20032" y="1850"/>
                      <a:pt x="17267" y="3263"/>
                      <a:pt x="14323" y="4158"/>
                    </a:cubicBezTo>
                    <a:cubicBezTo>
                      <a:pt x="9628" y="5570"/>
                      <a:pt x="4456" y="5709"/>
                      <a:pt x="0" y="7659"/>
                    </a:cubicBezTo>
                    <a:lnTo>
                      <a:pt x="0" y="19276"/>
                    </a:lnTo>
                    <a:lnTo>
                      <a:pt x="24508" y="19276"/>
                    </a:lnTo>
                    <a:lnTo>
                      <a:pt x="24508" y="4536"/>
                    </a:lnTo>
                    <a:cubicBezTo>
                      <a:pt x="24508" y="2706"/>
                      <a:pt x="23732" y="1134"/>
                      <a:pt x="22479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5803725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7" y="1"/>
                    </a:moveTo>
                    <a:cubicBezTo>
                      <a:pt x="2745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19" y="20828"/>
                    </a:lnTo>
                    <a:lnTo>
                      <a:pt x="219" y="6207"/>
                    </a:lnTo>
                    <a:cubicBezTo>
                      <a:pt x="219" y="2885"/>
                      <a:pt x="2905" y="160"/>
                      <a:pt x="6247" y="160"/>
                    </a:cubicBezTo>
                    <a:lnTo>
                      <a:pt x="18481" y="160"/>
                    </a:lnTo>
                    <a:cubicBezTo>
                      <a:pt x="21783" y="160"/>
                      <a:pt x="24508" y="2885"/>
                      <a:pt x="24508" y="6207"/>
                    </a:cubicBezTo>
                    <a:lnTo>
                      <a:pt x="24508" y="6088"/>
                    </a:lnTo>
                    <a:cubicBezTo>
                      <a:pt x="24508" y="2726"/>
                      <a:pt x="21783" y="1"/>
                      <a:pt x="1844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5004025" y="4417075"/>
                <a:ext cx="650025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2" extrusionOk="0">
                    <a:moveTo>
                      <a:pt x="6466" y="1"/>
                    </a:moveTo>
                    <a:cubicBezTo>
                      <a:pt x="2905" y="1"/>
                      <a:pt x="1" y="2885"/>
                      <a:pt x="1" y="6466"/>
                    </a:cubicBezTo>
                    <a:lnTo>
                      <a:pt x="1" y="22121"/>
                    </a:lnTo>
                    <a:lnTo>
                      <a:pt x="26001" y="22121"/>
                    </a:lnTo>
                    <a:lnTo>
                      <a:pt x="26001" y="6466"/>
                    </a:lnTo>
                    <a:cubicBezTo>
                      <a:pt x="26001" y="2905"/>
                      <a:pt x="2311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5041325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8" y="1"/>
                    </a:moveTo>
                    <a:cubicBezTo>
                      <a:pt x="2726" y="1"/>
                      <a:pt x="1" y="2726"/>
                      <a:pt x="1" y="6088"/>
                    </a:cubicBezTo>
                    <a:lnTo>
                      <a:pt x="1" y="20828"/>
                    </a:lnTo>
                    <a:lnTo>
                      <a:pt x="24509" y="20828"/>
                    </a:lnTo>
                    <a:lnTo>
                      <a:pt x="24509" y="6088"/>
                    </a:lnTo>
                    <a:cubicBezTo>
                      <a:pt x="24509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5004025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1" y="0"/>
                    </a:moveTo>
                    <a:lnTo>
                      <a:pt x="1" y="12771"/>
                    </a:lnTo>
                    <a:lnTo>
                      <a:pt x="5372" y="12771"/>
                    </a:lnTo>
                    <a:lnTo>
                      <a:pt x="1493" y="1154"/>
                    </a:lnTo>
                    <a:cubicBezTo>
                      <a:pt x="1209" y="1302"/>
                      <a:pt x="996" y="1390"/>
                      <a:pt x="824" y="1390"/>
                    </a:cubicBezTo>
                    <a:cubicBezTo>
                      <a:pt x="466" y="1390"/>
                      <a:pt x="283" y="1009"/>
                      <a:pt x="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5041825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0"/>
                    </a:moveTo>
                    <a:cubicBezTo>
                      <a:pt x="20013" y="1850"/>
                      <a:pt x="17248" y="3263"/>
                      <a:pt x="14323" y="4158"/>
                    </a:cubicBezTo>
                    <a:cubicBezTo>
                      <a:pt x="9629" y="5570"/>
                      <a:pt x="4457" y="5709"/>
                      <a:pt x="1" y="7659"/>
                    </a:cubicBezTo>
                    <a:lnTo>
                      <a:pt x="1" y="19276"/>
                    </a:lnTo>
                    <a:lnTo>
                      <a:pt x="24489" y="19276"/>
                    </a:lnTo>
                    <a:lnTo>
                      <a:pt x="24489" y="4536"/>
                    </a:lnTo>
                    <a:cubicBezTo>
                      <a:pt x="24489" y="2706"/>
                      <a:pt x="23713" y="1134"/>
                      <a:pt x="22479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5041325" y="4449400"/>
                <a:ext cx="612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9" extrusionOk="0">
                    <a:moveTo>
                      <a:pt x="6088" y="1"/>
                    </a:moveTo>
                    <a:cubicBezTo>
                      <a:pt x="2726" y="1"/>
                      <a:pt x="21" y="2726"/>
                      <a:pt x="1" y="6088"/>
                    </a:cubicBezTo>
                    <a:lnTo>
                      <a:pt x="1" y="20828"/>
                    </a:lnTo>
                    <a:lnTo>
                      <a:pt x="220" y="20828"/>
                    </a:lnTo>
                    <a:lnTo>
                      <a:pt x="220" y="6207"/>
                    </a:lnTo>
                    <a:cubicBezTo>
                      <a:pt x="220" y="2885"/>
                      <a:pt x="2905" y="160"/>
                      <a:pt x="6227" y="160"/>
                    </a:cubicBezTo>
                    <a:lnTo>
                      <a:pt x="18461" y="160"/>
                    </a:lnTo>
                    <a:cubicBezTo>
                      <a:pt x="21783" y="160"/>
                      <a:pt x="24489" y="2885"/>
                      <a:pt x="24489" y="6207"/>
                    </a:cubicBezTo>
                    <a:lnTo>
                      <a:pt x="24489" y="6088"/>
                    </a:lnTo>
                    <a:cubicBezTo>
                      <a:pt x="24489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241650" y="4417075"/>
                <a:ext cx="650500" cy="553050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22" extrusionOk="0">
                    <a:moveTo>
                      <a:pt x="6465" y="1"/>
                    </a:moveTo>
                    <a:cubicBezTo>
                      <a:pt x="2905" y="1"/>
                      <a:pt x="0" y="2885"/>
                      <a:pt x="0" y="6466"/>
                    </a:cubicBezTo>
                    <a:lnTo>
                      <a:pt x="0" y="22121"/>
                    </a:lnTo>
                    <a:lnTo>
                      <a:pt x="26020" y="22121"/>
                    </a:lnTo>
                    <a:lnTo>
                      <a:pt x="26020" y="6466"/>
                    </a:lnTo>
                    <a:cubicBezTo>
                      <a:pt x="26020" y="2905"/>
                      <a:pt x="2313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4278450" y="4449400"/>
                <a:ext cx="6127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9" extrusionOk="0">
                    <a:moveTo>
                      <a:pt x="6088" y="1"/>
                    </a:moveTo>
                    <a:cubicBezTo>
                      <a:pt x="2726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4508" y="20828"/>
                    </a:lnTo>
                    <a:lnTo>
                      <a:pt x="24508" y="6088"/>
                    </a:lnTo>
                    <a:cubicBezTo>
                      <a:pt x="24508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4241650" y="4650825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0" y="0"/>
                    </a:moveTo>
                    <a:lnTo>
                      <a:pt x="0" y="12771"/>
                    </a:lnTo>
                    <a:lnTo>
                      <a:pt x="5371" y="12771"/>
                    </a:lnTo>
                    <a:lnTo>
                      <a:pt x="1492" y="1154"/>
                    </a:lnTo>
                    <a:cubicBezTo>
                      <a:pt x="1209" y="1302"/>
                      <a:pt x="996" y="1390"/>
                      <a:pt x="824" y="1390"/>
                    </a:cubicBezTo>
                    <a:cubicBezTo>
                      <a:pt x="465" y="1390"/>
                      <a:pt x="283" y="100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4278950" y="44882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0"/>
                    </a:moveTo>
                    <a:cubicBezTo>
                      <a:pt x="20012" y="1850"/>
                      <a:pt x="17267" y="3263"/>
                      <a:pt x="14323" y="4158"/>
                    </a:cubicBezTo>
                    <a:cubicBezTo>
                      <a:pt x="9628" y="5570"/>
                      <a:pt x="4456" y="5709"/>
                      <a:pt x="0" y="7659"/>
                    </a:cubicBezTo>
                    <a:lnTo>
                      <a:pt x="0" y="19276"/>
                    </a:lnTo>
                    <a:lnTo>
                      <a:pt x="24488" y="19276"/>
                    </a:lnTo>
                    <a:lnTo>
                      <a:pt x="24488" y="4536"/>
                    </a:lnTo>
                    <a:cubicBezTo>
                      <a:pt x="24488" y="2706"/>
                      <a:pt x="23732" y="1134"/>
                      <a:pt x="22479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4278950" y="4449400"/>
                <a:ext cx="612225" cy="5207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9" extrusionOk="0">
                    <a:moveTo>
                      <a:pt x="6087" y="1"/>
                    </a:moveTo>
                    <a:cubicBezTo>
                      <a:pt x="2746" y="1"/>
                      <a:pt x="0" y="2726"/>
                      <a:pt x="0" y="6088"/>
                    </a:cubicBezTo>
                    <a:lnTo>
                      <a:pt x="0" y="20828"/>
                    </a:lnTo>
                    <a:lnTo>
                      <a:pt x="219" y="20828"/>
                    </a:lnTo>
                    <a:lnTo>
                      <a:pt x="219" y="6207"/>
                    </a:lnTo>
                    <a:cubicBezTo>
                      <a:pt x="219" y="2885"/>
                      <a:pt x="2905" y="160"/>
                      <a:pt x="6247" y="160"/>
                    </a:cubicBezTo>
                    <a:lnTo>
                      <a:pt x="18481" y="160"/>
                    </a:lnTo>
                    <a:cubicBezTo>
                      <a:pt x="21783" y="160"/>
                      <a:pt x="24488" y="2885"/>
                      <a:pt x="24488" y="6207"/>
                    </a:cubicBezTo>
                    <a:lnTo>
                      <a:pt x="24488" y="6088"/>
                    </a:lnTo>
                    <a:cubicBezTo>
                      <a:pt x="24488" y="2726"/>
                      <a:pt x="21783" y="1"/>
                      <a:pt x="18421" y="1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10650" y="4622475"/>
                <a:ext cx="650525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41" extrusionOk="0">
                    <a:moveTo>
                      <a:pt x="6466" y="0"/>
                    </a:moveTo>
                    <a:cubicBezTo>
                      <a:pt x="2885" y="0"/>
                      <a:pt x="1" y="2925"/>
                      <a:pt x="1" y="6465"/>
                    </a:cubicBezTo>
                    <a:lnTo>
                      <a:pt x="1" y="22141"/>
                    </a:lnTo>
                    <a:lnTo>
                      <a:pt x="26020" y="22141"/>
                    </a:lnTo>
                    <a:lnTo>
                      <a:pt x="26020" y="6465"/>
                    </a:lnTo>
                    <a:cubicBezTo>
                      <a:pt x="26020" y="2885"/>
                      <a:pt x="23116" y="0"/>
                      <a:pt x="19555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810650" y="4654800"/>
                <a:ext cx="6132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48" extrusionOk="0">
                    <a:moveTo>
                      <a:pt x="6088" y="0"/>
                    </a:moveTo>
                    <a:cubicBezTo>
                      <a:pt x="2746" y="0"/>
                      <a:pt x="1" y="2746"/>
                      <a:pt x="1" y="6107"/>
                    </a:cubicBezTo>
                    <a:lnTo>
                      <a:pt x="1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1326875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5371" y="1"/>
                    </a:moveTo>
                    <a:cubicBezTo>
                      <a:pt x="5073" y="1017"/>
                      <a:pt x="4886" y="1406"/>
                      <a:pt x="4527" y="1406"/>
                    </a:cubicBezTo>
                    <a:cubicBezTo>
                      <a:pt x="4358" y="1406"/>
                      <a:pt x="4152" y="1320"/>
                      <a:pt x="3879" y="1175"/>
                    </a:cubicBezTo>
                    <a:lnTo>
                      <a:pt x="0" y="12792"/>
                    </a:lnTo>
                    <a:lnTo>
                      <a:pt x="5371" y="12792"/>
                    </a:lnTo>
                    <a:lnTo>
                      <a:pt x="537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10650" y="47294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10" y="0"/>
                    </a:moveTo>
                    <a:cubicBezTo>
                      <a:pt x="777" y="1114"/>
                      <a:pt x="1" y="2706"/>
                      <a:pt x="1" y="4536"/>
                    </a:cubicBezTo>
                    <a:lnTo>
                      <a:pt x="1" y="19276"/>
                    </a:lnTo>
                    <a:lnTo>
                      <a:pt x="24489" y="19276"/>
                    </a:lnTo>
                    <a:lnTo>
                      <a:pt x="24489" y="7659"/>
                    </a:lnTo>
                    <a:cubicBezTo>
                      <a:pt x="20053" y="5709"/>
                      <a:pt x="14880" y="5570"/>
                      <a:pt x="10166" y="4158"/>
                    </a:cubicBezTo>
                    <a:cubicBezTo>
                      <a:pt x="7242" y="3263"/>
                      <a:pt x="4477" y="1850"/>
                      <a:pt x="2010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11150" y="4654800"/>
                <a:ext cx="6127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48" extrusionOk="0">
                    <a:moveTo>
                      <a:pt x="6068" y="0"/>
                    </a:moveTo>
                    <a:cubicBezTo>
                      <a:pt x="2726" y="0"/>
                      <a:pt x="1" y="2746"/>
                      <a:pt x="1" y="6107"/>
                    </a:cubicBezTo>
                    <a:lnTo>
                      <a:pt x="1" y="6227"/>
                    </a:lnTo>
                    <a:cubicBezTo>
                      <a:pt x="1" y="2885"/>
                      <a:pt x="2726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70" y="2885"/>
                      <a:pt x="24270" y="6227"/>
                    </a:cubicBezTo>
                    <a:lnTo>
                      <a:pt x="24270" y="20848"/>
                    </a:lnTo>
                    <a:lnTo>
                      <a:pt x="24508" y="20848"/>
                    </a:lnTo>
                    <a:lnTo>
                      <a:pt x="24508" y="6107"/>
                    </a:lnTo>
                    <a:cubicBezTo>
                      <a:pt x="24469" y="2726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1573050" y="4622475"/>
                <a:ext cx="650000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2141" extrusionOk="0">
                    <a:moveTo>
                      <a:pt x="6465" y="0"/>
                    </a:moveTo>
                    <a:cubicBezTo>
                      <a:pt x="2885" y="0"/>
                      <a:pt x="0" y="2925"/>
                      <a:pt x="0" y="6465"/>
                    </a:cubicBezTo>
                    <a:lnTo>
                      <a:pt x="0" y="22141"/>
                    </a:lnTo>
                    <a:lnTo>
                      <a:pt x="26000" y="22141"/>
                    </a:lnTo>
                    <a:lnTo>
                      <a:pt x="26000" y="6465"/>
                    </a:lnTo>
                    <a:cubicBezTo>
                      <a:pt x="26000" y="2885"/>
                      <a:pt x="2309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1573550" y="4654800"/>
                <a:ext cx="6132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48" extrusionOk="0">
                    <a:moveTo>
                      <a:pt x="6087" y="0"/>
                    </a:moveTo>
                    <a:cubicBezTo>
                      <a:pt x="2725" y="0"/>
                      <a:pt x="0" y="2746"/>
                      <a:pt x="0" y="6107"/>
                    </a:cubicBezTo>
                    <a:lnTo>
                      <a:pt x="0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088750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5372" y="1"/>
                    </a:moveTo>
                    <a:cubicBezTo>
                      <a:pt x="5087" y="1017"/>
                      <a:pt x="4904" y="1406"/>
                      <a:pt x="4540" y="1406"/>
                    </a:cubicBezTo>
                    <a:cubicBezTo>
                      <a:pt x="4369" y="1406"/>
                      <a:pt x="4159" y="1320"/>
                      <a:pt x="3880" y="1175"/>
                    </a:cubicBezTo>
                    <a:lnTo>
                      <a:pt x="1" y="12792"/>
                    </a:lnTo>
                    <a:lnTo>
                      <a:pt x="5372" y="12792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1573550" y="4693575"/>
                <a:ext cx="612200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19277" extrusionOk="0">
                    <a:moveTo>
                      <a:pt x="2009" y="1"/>
                    </a:moveTo>
                    <a:cubicBezTo>
                      <a:pt x="776" y="1115"/>
                      <a:pt x="0" y="2706"/>
                      <a:pt x="0" y="4517"/>
                    </a:cubicBezTo>
                    <a:lnTo>
                      <a:pt x="0" y="19277"/>
                    </a:lnTo>
                    <a:lnTo>
                      <a:pt x="24488" y="19277"/>
                    </a:lnTo>
                    <a:lnTo>
                      <a:pt x="24488" y="7660"/>
                    </a:lnTo>
                    <a:cubicBezTo>
                      <a:pt x="20032" y="5690"/>
                      <a:pt x="14860" y="5571"/>
                      <a:pt x="10165" y="4159"/>
                    </a:cubicBezTo>
                    <a:cubicBezTo>
                      <a:pt x="7241" y="3263"/>
                      <a:pt x="4476" y="1831"/>
                      <a:pt x="200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573550" y="4654800"/>
                <a:ext cx="6122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20848" extrusionOk="0">
                    <a:moveTo>
                      <a:pt x="6067" y="0"/>
                    </a:moveTo>
                    <a:cubicBezTo>
                      <a:pt x="2706" y="0"/>
                      <a:pt x="0" y="2746"/>
                      <a:pt x="0" y="6107"/>
                    </a:cubicBezTo>
                    <a:lnTo>
                      <a:pt x="0" y="6227"/>
                    </a:lnTo>
                    <a:cubicBezTo>
                      <a:pt x="0" y="2885"/>
                      <a:pt x="2706" y="179"/>
                      <a:pt x="6008" y="179"/>
                    </a:cubicBezTo>
                    <a:lnTo>
                      <a:pt x="18262" y="179"/>
                    </a:lnTo>
                    <a:cubicBezTo>
                      <a:pt x="21584" y="179"/>
                      <a:pt x="24269" y="2885"/>
                      <a:pt x="24269" y="6227"/>
                    </a:cubicBezTo>
                    <a:lnTo>
                      <a:pt x="24269" y="20848"/>
                    </a:lnTo>
                    <a:lnTo>
                      <a:pt x="24488" y="20848"/>
                    </a:lnTo>
                    <a:lnTo>
                      <a:pt x="24488" y="6107"/>
                    </a:lnTo>
                    <a:cubicBezTo>
                      <a:pt x="24488" y="2726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335925" y="4622475"/>
                <a:ext cx="650025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41" extrusionOk="0">
                    <a:moveTo>
                      <a:pt x="6466" y="0"/>
                    </a:moveTo>
                    <a:cubicBezTo>
                      <a:pt x="2885" y="0"/>
                      <a:pt x="1" y="2925"/>
                      <a:pt x="1" y="6465"/>
                    </a:cubicBezTo>
                    <a:lnTo>
                      <a:pt x="1" y="22141"/>
                    </a:lnTo>
                    <a:lnTo>
                      <a:pt x="26000" y="22141"/>
                    </a:lnTo>
                    <a:lnTo>
                      <a:pt x="26000" y="6465"/>
                    </a:lnTo>
                    <a:cubicBezTo>
                      <a:pt x="26000" y="2885"/>
                      <a:pt x="2309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335925" y="4654800"/>
                <a:ext cx="6127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48" extrusionOk="0">
                    <a:moveTo>
                      <a:pt x="6088" y="0"/>
                    </a:moveTo>
                    <a:cubicBezTo>
                      <a:pt x="2726" y="0"/>
                      <a:pt x="1" y="2746"/>
                      <a:pt x="1" y="6107"/>
                    </a:cubicBezTo>
                    <a:lnTo>
                      <a:pt x="1" y="20848"/>
                    </a:lnTo>
                    <a:lnTo>
                      <a:pt x="24508" y="20848"/>
                    </a:lnTo>
                    <a:lnTo>
                      <a:pt x="24508" y="6107"/>
                    </a:lnTo>
                    <a:cubicBezTo>
                      <a:pt x="2450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51650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5371" y="1"/>
                    </a:moveTo>
                    <a:cubicBezTo>
                      <a:pt x="5087" y="1017"/>
                      <a:pt x="4904" y="1406"/>
                      <a:pt x="4539" y="1406"/>
                    </a:cubicBezTo>
                    <a:cubicBezTo>
                      <a:pt x="4369" y="1406"/>
                      <a:pt x="4159" y="1320"/>
                      <a:pt x="3879" y="1175"/>
                    </a:cubicBezTo>
                    <a:lnTo>
                      <a:pt x="0" y="12792"/>
                    </a:lnTo>
                    <a:lnTo>
                      <a:pt x="5371" y="12792"/>
                    </a:lnTo>
                    <a:lnTo>
                      <a:pt x="537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335925" y="46935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10" y="1"/>
                    </a:moveTo>
                    <a:cubicBezTo>
                      <a:pt x="757" y="1115"/>
                      <a:pt x="1" y="2706"/>
                      <a:pt x="1" y="4517"/>
                    </a:cubicBezTo>
                    <a:lnTo>
                      <a:pt x="1" y="19277"/>
                    </a:lnTo>
                    <a:lnTo>
                      <a:pt x="24488" y="19277"/>
                    </a:lnTo>
                    <a:lnTo>
                      <a:pt x="24488" y="7660"/>
                    </a:lnTo>
                    <a:cubicBezTo>
                      <a:pt x="20033" y="5690"/>
                      <a:pt x="14860" y="5571"/>
                      <a:pt x="10166" y="4159"/>
                    </a:cubicBezTo>
                    <a:cubicBezTo>
                      <a:pt x="7222" y="3263"/>
                      <a:pt x="4476" y="1831"/>
                      <a:pt x="201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335925" y="4654800"/>
                <a:ext cx="6122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48" extrusionOk="0">
                    <a:moveTo>
                      <a:pt x="6068" y="0"/>
                    </a:moveTo>
                    <a:cubicBezTo>
                      <a:pt x="2706" y="0"/>
                      <a:pt x="1" y="2746"/>
                      <a:pt x="1" y="6107"/>
                    </a:cubicBezTo>
                    <a:lnTo>
                      <a:pt x="1" y="6227"/>
                    </a:lnTo>
                    <a:cubicBezTo>
                      <a:pt x="1" y="2885"/>
                      <a:pt x="2706" y="179"/>
                      <a:pt x="6008" y="179"/>
                    </a:cubicBezTo>
                    <a:lnTo>
                      <a:pt x="18242" y="179"/>
                    </a:lnTo>
                    <a:cubicBezTo>
                      <a:pt x="21584" y="179"/>
                      <a:pt x="24270" y="2885"/>
                      <a:pt x="24270" y="6227"/>
                    </a:cubicBezTo>
                    <a:lnTo>
                      <a:pt x="24270" y="20848"/>
                    </a:lnTo>
                    <a:lnTo>
                      <a:pt x="24488" y="20848"/>
                    </a:lnTo>
                    <a:lnTo>
                      <a:pt x="24488" y="6107"/>
                    </a:lnTo>
                    <a:cubicBezTo>
                      <a:pt x="24488" y="272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097825" y="4622475"/>
                <a:ext cx="650500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41" extrusionOk="0">
                    <a:moveTo>
                      <a:pt x="6465" y="0"/>
                    </a:moveTo>
                    <a:cubicBezTo>
                      <a:pt x="2885" y="0"/>
                      <a:pt x="0" y="2925"/>
                      <a:pt x="0" y="6465"/>
                    </a:cubicBezTo>
                    <a:lnTo>
                      <a:pt x="0" y="22141"/>
                    </a:lnTo>
                    <a:lnTo>
                      <a:pt x="26020" y="22141"/>
                    </a:lnTo>
                    <a:lnTo>
                      <a:pt x="26020" y="6465"/>
                    </a:lnTo>
                    <a:cubicBezTo>
                      <a:pt x="26020" y="2885"/>
                      <a:pt x="23096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097825" y="4654800"/>
                <a:ext cx="6132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48" extrusionOk="0">
                    <a:moveTo>
                      <a:pt x="6087" y="0"/>
                    </a:moveTo>
                    <a:cubicBezTo>
                      <a:pt x="2745" y="0"/>
                      <a:pt x="0" y="2746"/>
                      <a:pt x="0" y="6107"/>
                    </a:cubicBezTo>
                    <a:lnTo>
                      <a:pt x="0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614025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5372" y="1"/>
                    </a:moveTo>
                    <a:cubicBezTo>
                      <a:pt x="5074" y="1017"/>
                      <a:pt x="4886" y="1406"/>
                      <a:pt x="4527" y="1406"/>
                    </a:cubicBezTo>
                    <a:cubicBezTo>
                      <a:pt x="4359" y="1406"/>
                      <a:pt x="4153" y="1320"/>
                      <a:pt x="3880" y="1175"/>
                    </a:cubicBezTo>
                    <a:lnTo>
                      <a:pt x="1" y="12792"/>
                    </a:lnTo>
                    <a:lnTo>
                      <a:pt x="5372" y="12792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098325" y="4693575"/>
                <a:ext cx="612700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19277" extrusionOk="0">
                    <a:moveTo>
                      <a:pt x="2029" y="1"/>
                    </a:moveTo>
                    <a:cubicBezTo>
                      <a:pt x="776" y="1115"/>
                      <a:pt x="0" y="2706"/>
                      <a:pt x="0" y="4517"/>
                    </a:cubicBezTo>
                    <a:lnTo>
                      <a:pt x="0" y="19277"/>
                    </a:lnTo>
                    <a:lnTo>
                      <a:pt x="24508" y="19277"/>
                    </a:lnTo>
                    <a:lnTo>
                      <a:pt x="24508" y="7660"/>
                    </a:lnTo>
                    <a:cubicBezTo>
                      <a:pt x="20052" y="5690"/>
                      <a:pt x="14880" y="5571"/>
                      <a:pt x="10185" y="4159"/>
                    </a:cubicBezTo>
                    <a:cubicBezTo>
                      <a:pt x="7241" y="3263"/>
                      <a:pt x="4476" y="1831"/>
                      <a:pt x="202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098325" y="4654800"/>
                <a:ext cx="6127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48" extrusionOk="0">
                    <a:moveTo>
                      <a:pt x="6067" y="0"/>
                    </a:moveTo>
                    <a:cubicBezTo>
                      <a:pt x="2725" y="0"/>
                      <a:pt x="0" y="2746"/>
                      <a:pt x="0" y="6107"/>
                    </a:cubicBezTo>
                    <a:lnTo>
                      <a:pt x="0" y="6227"/>
                    </a:lnTo>
                    <a:cubicBezTo>
                      <a:pt x="0" y="2885"/>
                      <a:pt x="2725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69" y="2885"/>
                      <a:pt x="24269" y="6227"/>
                    </a:cubicBezTo>
                    <a:lnTo>
                      <a:pt x="24269" y="20848"/>
                    </a:lnTo>
                    <a:lnTo>
                      <a:pt x="24488" y="20848"/>
                    </a:lnTo>
                    <a:lnTo>
                      <a:pt x="24488" y="6107"/>
                    </a:lnTo>
                    <a:cubicBezTo>
                      <a:pt x="24508" y="2726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6147875" y="4622475"/>
                <a:ext cx="650000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2141" extrusionOk="0">
                    <a:moveTo>
                      <a:pt x="6465" y="0"/>
                    </a:moveTo>
                    <a:cubicBezTo>
                      <a:pt x="2904" y="0"/>
                      <a:pt x="0" y="2885"/>
                      <a:pt x="0" y="6465"/>
                    </a:cubicBezTo>
                    <a:lnTo>
                      <a:pt x="0" y="22141"/>
                    </a:lnTo>
                    <a:lnTo>
                      <a:pt x="26000" y="22141"/>
                    </a:lnTo>
                    <a:lnTo>
                      <a:pt x="26000" y="6465"/>
                    </a:lnTo>
                    <a:cubicBezTo>
                      <a:pt x="26000" y="2925"/>
                      <a:pt x="23115" y="0"/>
                      <a:pt x="19535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6184175" y="4654800"/>
                <a:ext cx="6132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48" extrusionOk="0">
                    <a:moveTo>
                      <a:pt x="6107" y="0"/>
                    </a:moveTo>
                    <a:cubicBezTo>
                      <a:pt x="2745" y="0"/>
                      <a:pt x="0" y="2746"/>
                      <a:pt x="0" y="6107"/>
                    </a:cubicBezTo>
                    <a:lnTo>
                      <a:pt x="0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6147875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0" y="1"/>
                    </a:moveTo>
                    <a:lnTo>
                      <a:pt x="0" y="12792"/>
                    </a:lnTo>
                    <a:lnTo>
                      <a:pt x="5371" y="12792"/>
                    </a:lnTo>
                    <a:lnTo>
                      <a:pt x="1492" y="1175"/>
                    </a:lnTo>
                    <a:cubicBezTo>
                      <a:pt x="1213" y="1320"/>
                      <a:pt x="1002" y="1406"/>
                      <a:pt x="832" y="1406"/>
                    </a:cubicBezTo>
                    <a:cubicBezTo>
                      <a:pt x="468" y="1406"/>
                      <a:pt x="285" y="1017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6185150" y="4729400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80" y="0"/>
                    </a:moveTo>
                    <a:cubicBezTo>
                      <a:pt x="20013" y="1850"/>
                      <a:pt x="17248" y="3263"/>
                      <a:pt x="14324" y="4158"/>
                    </a:cubicBezTo>
                    <a:cubicBezTo>
                      <a:pt x="9609" y="5570"/>
                      <a:pt x="4437" y="5709"/>
                      <a:pt x="1" y="7659"/>
                    </a:cubicBezTo>
                    <a:lnTo>
                      <a:pt x="1" y="19276"/>
                    </a:lnTo>
                    <a:lnTo>
                      <a:pt x="24489" y="19276"/>
                    </a:lnTo>
                    <a:lnTo>
                      <a:pt x="24489" y="4536"/>
                    </a:lnTo>
                    <a:cubicBezTo>
                      <a:pt x="24489" y="2706"/>
                      <a:pt x="23713" y="1114"/>
                      <a:pt x="22480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6184675" y="4654800"/>
                <a:ext cx="6127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48" extrusionOk="0">
                    <a:moveTo>
                      <a:pt x="6107" y="0"/>
                    </a:moveTo>
                    <a:cubicBezTo>
                      <a:pt x="2745" y="0"/>
                      <a:pt x="20" y="2726"/>
                      <a:pt x="0" y="6107"/>
                    </a:cubicBezTo>
                    <a:lnTo>
                      <a:pt x="0" y="20848"/>
                    </a:lnTo>
                    <a:lnTo>
                      <a:pt x="239" y="20848"/>
                    </a:lnTo>
                    <a:lnTo>
                      <a:pt x="239" y="6227"/>
                    </a:lnTo>
                    <a:cubicBezTo>
                      <a:pt x="239" y="2885"/>
                      <a:pt x="2924" y="179"/>
                      <a:pt x="6246" y="179"/>
                    </a:cubicBezTo>
                    <a:lnTo>
                      <a:pt x="18480" y="179"/>
                    </a:lnTo>
                    <a:cubicBezTo>
                      <a:pt x="21802" y="179"/>
                      <a:pt x="24508" y="2885"/>
                      <a:pt x="24508" y="6227"/>
                    </a:cubicBezTo>
                    <a:lnTo>
                      <a:pt x="24508" y="6107"/>
                    </a:lnTo>
                    <a:cubicBezTo>
                      <a:pt x="24508" y="2746"/>
                      <a:pt x="21802" y="0"/>
                      <a:pt x="18441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5385475" y="4622475"/>
                <a:ext cx="650525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41" extrusionOk="0">
                    <a:moveTo>
                      <a:pt x="6466" y="0"/>
                    </a:moveTo>
                    <a:cubicBezTo>
                      <a:pt x="2905" y="0"/>
                      <a:pt x="1" y="2885"/>
                      <a:pt x="1" y="6465"/>
                    </a:cubicBezTo>
                    <a:lnTo>
                      <a:pt x="1" y="22141"/>
                    </a:lnTo>
                    <a:lnTo>
                      <a:pt x="26020" y="22141"/>
                    </a:lnTo>
                    <a:lnTo>
                      <a:pt x="26020" y="6465"/>
                    </a:lnTo>
                    <a:cubicBezTo>
                      <a:pt x="26020" y="2925"/>
                      <a:pt x="23136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5422275" y="4654800"/>
                <a:ext cx="6127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48" extrusionOk="0">
                    <a:moveTo>
                      <a:pt x="6088" y="0"/>
                    </a:moveTo>
                    <a:cubicBezTo>
                      <a:pt x="2726" y="0"/>
                      <a:pt x="1" y="2746"/>
                      <a:pt x="1" y="6107"/>
                    </a:cubicBezTo>
                    <a:lnTo>
                      <a:pt x="1" y="20848"/>
                    </a:lnTo>
                    <a:lnTo>
                      <a:pt x="24508" y="20848"/>
                    </a:lnTo>
                    <a:lnTo>
                      <a:pt x="24508" y="6107"/>
                    </a:lnTo>
                    <a:cubicBezTo>
                      <a:pt x="2450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5385475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1" y="1"/>
                    </a:moveTo>
                    <a:lnTo>
                      <a:pt x="1" y="12792"/>
                    </a:lnTo>
                    <a:lnTo>
                      <a:pt x="5372" y="12792"/>
                    </a:lnTo>
                    <a:lnTo>
                      <a:pt x="1492" y="1175"/>
                    </a:lnTo>
                    <a:cubicBezTo>
                      <a:pt x="1213" y="1320"/>
                      <a:pt x="1003" y="1406"/>
                      <a:pt x="832" y="1406"/>
                    </a:cubicBezTo>
                    <a:cubicBezTo>
                      <a:pt x="468" y="1406"/>
                      <a:pt x="285" y="1017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422775" y="46935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1"/>
                    </a:moveTo>
                    <a:cubicBezTo>
                      <a:pt x="20013" y="1831"/>
                      <a:pt x="17267" y="3263"/>
                      <a:pt x="14323" y="4159"/>
                    </a:cubicBezTo>
                    <a:cubicBezTo>
                      <a:pt x="9629" y="5571"/>
                      <a:pt x="4456" y="5690"/>
                      <a:pt x="0" y="7660"/>
                    </a:cubicBezTo>
                    <a:lnTo>
                      <a:pt x="0" y="19277"/>
                    </a:lnTo>
                    <a:lnTo>
                      <a:pt x="24488" y="19277"/>
                    </a:lnTo>
                    <a:lnTo>
                      <a:pt x="24488" y="4517"/>
                    </a:lnTo>
                    <a:cubicBezTo>
                      <a:pt x="24488" y="2706"/>
                      <a:pt x="23732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5422775" y="4654800"/>
                <a:ext cx="6117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20848" extrusionOk="0">
                    <a:moveTo>
                      <a:pt x="6068" y="0"/>
                    </a:moveTo>
                    <a:cubicBezTo>
                      <a:pt x="2706" y="0"/>
                      <a:pt x="0" y="2726"/>
                      <a:pt x="0" y="6107"/>
                    </a:cubicBezTo>
                    <a:lnTo>
                      <a:pt x="0" y="20848"/>
                    </a:lnTo>
                    <a:lnTo>
                      <a:pt x="199" y="20848"/>
                    </a:lnTo>
                    <a:lnTo>
                      <a:pt x="199" y="6227"/>
                    </a:lnTo>
                    <a:cubicBezTo>
                      <a:pt x="199" y="2885"/>
                      <a:pt x="2885" y="179"/>
                      <a:pt x="6207" y="179"/>
                    </a:cubicBezTo>
                    <a:lnTo>
                      <a:pt x="18441" y="179"/>
                    </a:lnTo>
                    <a:cubicBezTo>
                      <a:pt x="21763" y="179"/>
                      <a:pt x="24468" y="2885"/>
                      <a:pt x="24468" y="6227"/>
                    </a:cubicBezTo>
                    <a:lnTo>
                      <a:pt x="24468" y="6107"/>
                    </a:lnTo>
                    <a:cubicBezTo>
                      <a:pt x="24468" y="2746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4622600" y="4622475"/>
                <a:ext cx="650500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41" extrusionOk="0">
                    <a:moveTo>
                      <a:pt x="6465" y="0"/>
                    </a:moveTo>
                    <a:cubicBezTo>
                      <a:pt x="2904" y="0"/>
                      <a:pt x="0" y="2885"/>
                      <a:pt x="0" y="6465"/>
                    </a:cubicBezTo>
                    <a:lnTo>
                      <a:pt x="0" y="22141"/>
                    </a:lnTo>
                    <a:lnTo>
                      <a:pt x="26020" y="22141"/>
                    </a:lnTo>
                    <a:lnTo>
                      <a:pt x="26020" y="6465"/>
                    </a:lnTo>
                    <a:cubicBezTo>
                      <a:pt x="26020" y="2925"/>
                      <a:pt x="23135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4659900" y="4654800"/>
                <a:ext cx="6132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48" extrusionOk="0">
                    <a:moveTo>
                      <a:pt x="6087" y="0"/>
                    </a:moveTo>
                    <a:cubicBezTo>
                      <a:pt x="2745" y="0"/>
                      <a:pt x="0" y="2746"/>
                      <a:pt x="0" y="6107"/>
                    </a:cubicBezTo>
                    <a:lnTo>
                      <a:pt x="0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4622600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0" y="1"/>
                    </a:moveTo>
                    <a:lnTo>
                      <a:pt x="0" y="12792"/>
                    </a:lnTo>
                    <a:lnTo>
                      <a:pt x="5371" y="12792"/>
                    </a:lnTo>
                    <a:lnTo>
                      <a:pt x="1492" y="1175"/>
                    </a:lnTo>
                    <a:cubicBezTo>
                      <a:pt x="1219" y="1320"/>
                      <a:pt x="1013" y="1406"/>
                      <a:pt x="845" y="1406"/>
                    </a:cubicBezTo>
                    <a:cubicBezTo>
                      <a:pt x="486" y="1406"/>
                      <a:pt x="298" y="1017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4660875" y="46935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60" y="1"/>
                    </a:moveTo>
                    <a:cubicBezTo>
                      <a:pt x="20013" y="1831"/>
                      <a:pt x="17248" y="3263"/>
                      <a:pt x="14324" y="4159"/>
                    </a:cubicBezTo>
                    <a:cubicBezTo>
                      <a:pt x="9609" y="5571"/>
                      <a:pt x="4437" y="5690"/>
                      <a:pt x="1" y="7660"/>
                    </a:cubicBezTo>
                    <a:lnTo>
                      <a:pt x="1" y="19277"/>
                    </a:lnTo>
                    <a:lnTo>
                      <a:pt x="24489" y="19277"/>
                    </a:lnTo>
                    <a:lnTo>
                      <a:pt x="24489" y="4517"/>
                    </a:lnTo>
                    <a:cubicBezTo>
                      <a:pt x="24489" y="2706"/>
                      <a:pt x="23713" y="1115"/>
                      <a:pt x="2246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4659900" y="4654800"/>
                <a:ext cx="612700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48" extrusionOk="0">
                    <a:moveTo>
                      <a:pt x="6107" y="0"/>
                    </a:moveTo>
                    <a:cubicBezTo>
                      <a:pt x="2745" y="0"/>
                      <a:pt x="40" y="2726"/>
                      <a:pt x="0" y="6107"/>
                    </a:cubicBezTo>
                    <a:lnTo>
                      <a:pt x="0" y="20848"/>
                    </a:lnTo>
                    <a:lnTo>
                      <a:pt x="239" y="20848"/>
                    </a:lnTo>
                    <a:lnTo>
                      <a:pt x="239" y="6227"/>
                    </a:lnTo>
                    <a:cubicBezTo>
                      <a:pt x="239" y="2885"/>
                      <a:pt x="2924" y="179"/>
                      <a:pt x="6246" y="179"/>
                    </a:cubicBezTo>
                    <a:lnTo>
                      <a:pt x="18480" y="179"/>
                    </a:lnTo>
                    <a:cubicBezTo>
                      <a:pt x="21783" y="179"/>
                      <a:pt x="24508" y="2885"/>
                      <a:pt x="24508" y="6227"/>
                    </a:cubicBezTo>
                    <a:lnTo>
                      <a:pt x="24508" y="6107"/>
                    </a:lnTo>
                    <a:cubicBezTo>
                      <a:pt x="24508" y="2746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860700" y="4622475"/>
                <a:ext cx="650025" cy="553525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41" extrusionOk="0">
                    <a:moveTo>
                      <a:pt x="6466" y="0"/>
                    </a:moveTo>
                    <a:cubicBezTo>
                      <a:pt x="2905" y="0"/>
                      <a:pt x="1" y="2885"/>
                      <a:pt x="1" y="6465"/>
                    </a:cubicBezTo>
                    <a:lnTo>
                      <a:pt x="1" y="22141"/>
                    </a:lnTo>
                    <a:lnTo>
                      <a:pt x="26000" y="22141"/>
                    </a:lnTo>
                    <a:lnTo>
                      <a:pt x="26000" y="6465"/>
                    </a:lnTo>
                    <a:cubicBezTo>
                      <a:pt x="26000" y="2925"/>
                      <a:pt x="2311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897000" y="4654800"/>
                <a:ext cx="6132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48" extrusionOk="0">
                    <a:moveTo>
                      <a:pt x="6108" y="0"/>
                    </a:moveTo>
                    <a:cubicBezTo>
                      <a:pt x="2746" y="0"/>
                      <a:pt x="1" y="2746"/>
                      <a:pt x="1" y="6107"/>
                    </a:cubicBezTo>
                    <a:lnTo>
                      <a:pt x="1" y="20848"/>
                    </a:lnTo>
                    <a:lnTo>
                      <a:pt x="24528" y="20848"/>
                    </a:lnTo>
                    <a:lnTo>
                      <a:pt x="24528" y="6107"/>
                    </a:lnTo>
                    <a:cubicBezTo>
                      <a:pt x="24528" y="2746"/>
                      <a:pt x="2180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860700" y="4856200"/>
                <a:ext cx="134300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92" extrusionOk="0">
                    <a:moveTo>
                      <a:pt x="1" y="1"/>
                    </a:moveTo>
                    <a:lnTo>
                      <a:pt x="1" y="12792"/>
                    </a:lnTo>
                    <a:lnTo>
                      <a:pt x="5372" y="12792"/>
                    </a:lnTo>
                    <a:lnTo>
                      <a:pt x="1493" y="1175"/>
                    </a:lnTo>
                    <a:cubicBezTo>
                      <a:pt x="1213" y="1320"/>
                      <a:pt x="1003" y="1406"/>
                      <a:pt x="832" y="1406"/>
                    </a:cubicBezTo>
                    <a:cubicBezTo>
                      <a:pt x="468" y="1406"/>
                      <a:pt x="285" y="1017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898000" y="46935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1"/>
                    </a:moveTo>
                    <a:cubicBezTo>
                      <a:pt x="20013" y="1831"/>
                      <a:pt x="17247" y="3263"/>
                      <a:pt x="14323" y="4159"/>
                    </a:cubicBezTo>
                    <a:cubicBezTo>
                      <a:pt x="9629" y="5571"/>
                      <a:pt x="4456" y="5690"/>
                      <a:pt x="1" y="7660"/>
                    </a:cubicBezTo>
                    <a:lnTo>
                      <a:pt x="1" y="19277"/>
                    </a:lnTo>
                    <a:lnTo>
                      <a:pt x="24488" y="19277"/>
                    </a:lnTo>
                    <a:lnTo>
                      <a:pt x="24488" y="4517"/>
                    </a:lnTo>
                    <a:cubicBezTo>
                      <a:pt x="24488" y="2706"/>
                      <a:pt x="23713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898000" y="4654800"/>
                <a:ext cx="612225" cy="5212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48" extrusionOk="0">
                    <a:moveTo>
                      <a:pt x="6088" y="0"/>
                    </a:moveTo>
                    <a:cubicBezTo>
                      <a:pt x="2726" y="0"/>
                      <a:pt x="1" y="2726"/>
                      <a:pt x="1" y="6107"/>
                    </a:cubicBezTo>
                    <a:lnTo>
                      <a:pt x="1" y="20848"/>
                    </a:lnTo>
                    <a:lnTo>
                      <a:pt x="219" y="20848"/>
                    </a:lnTo>
                    <a:lnTo>
                      <a:pt x="219" y="6227"/>
                    </a:lnTo>
                    <a:cubicBezTo>
                      <a:pt x="219" y="2885"/>
                      <a:pt x="2905" y="179"/>
                      <a:pt x="6247" y="179"/>
                    </a:cubicBezTo>
                    <a:lnTo>
                      <a:pt x="18481" y="179"/>
                    </a:lnTo>
                    <a:cubicBezTo>
                      <a:pt x="21783" y="179"/>
                      <a:pt x="24488" y="2885"/>
                      <a:pt x="24488" y="6227"/>
                    </a:cubicBezTo>
                    <a:lnTo>
                      <a:pt x="24488" y="6107"/>
                    </a:lnTo>
                    <a:cubicBezTo>
                      <a:pt x="24488" y="2746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429225" y="4827850"/>
                <a:ext cx="650000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30338" extrusionOk="0">
                    <a:moveTo>
                      <a:pt x="6465" y="1"/>
                    </a:moveTo>
                    <a:cubicBezTo>
                      <a:pt x="2884" y="1"/>
                      <a:pt x="0" y="2905"/>
                      <a:pt x="0" y="6466"/>
                    </a:cubicBezTo>
                    <a:lnTo>
                      <a:pt x="0" y="30337"/>
                    </a:lnTo>
                    <a:lnTo>
                      <a:pt x="26000" y="30337"/>
                    </a:lnTo>
                    <a:lnTo>
                      <a:pt x="26000" y="6466"/>
                    </a:lnTo>
                    <a:cubicBezTo>
                      <a:pt x="26000" y="2885"/>
                      <a:pt x="23095" y="1"/>
                      <a:pt x="19535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429700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4509" y="29043"/>
                    </a:lnTo>
                    <a:lnTo>
                      <a:pt x="24509" y="6087"/>
                    </a:lnTo>
                    <a:cubicBezTo>
                      <a:pt x="24509" y="2725"/>
                      <a:pt x="21783" y="0"/>
                      <a:pt x="18422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944925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5372" y="1"/>
                    </a:moveTo>
                    <a:cubicBezTo>
                      <a:pt x="5089" y="1009"/>
                      <a:pt x="4907" y="1390"/>
                      <a:pt x="4548" y="1390"/>
                    </a:cubicBezTo>
                    <a:cubicBezTo>
                      <a:pt x="4376" y="1390"/>
                      <a:pt x="4164" y="1303"/>
                      <a:pt x="3880" y="1154"/>
                    </a:cubicBezTo>
                    <a:lnTo>
                      <a:pt x="1" y="21007"/>
                    </a:lnTo>
                    <a:lnTo>
                      <a:pt x="5372" y="21007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429700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010" y="1"/>
                    </a:moveTo>
                    <a:cubicBezTo>
                      <a:pt x="777" y="1115"/>
                      <a:pt x="1" y="2706"/>
                      <a:pt x="1" y="4516"/>
                    </a:cubicBezTo>
                    <a:lnTo>
                      <a:pt x="1" y="27492"/>
                    </a:lnTo>
                    <a:lnTo>
                      <a:pt x="24489" y="27492"/>
                    </a:lnTo>
                    <a:lnTo>
                      <a:pt x="24489" y="7659"/>
                    </a:lnTo>
                    <a:cubicBezTo>
                      <a:pt x="20033" y="5690"/>
                      <a:pt x="14881" y="5571"/>
                      <a:pt x="10166" y="4138"/>
                    </a:cubicBezTo>
                    <a:cubicBezTo>
                      <a:pt x="7242" y="3243"/>
                      <a:pt x="4477" y="1831"/>
                      <a:pt x="2010" y="1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430200" y="4860200"/>
                <a:ext cx="612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9044" extrusionOk="0">
                    <a:moveTo>
                      <a:pt x="6068" y="0"/>
                    </a:moveTo>
                    <a:cubicBezTo>
                      <a:pt x="2706" y="0"/>
                      <a:pt x="1" y="2725"/>
                      <a:pt x="1" y="6087"/>
                    </a:cubicBezTo>
                    <a:lnTo>
                      <a:pt x="1" y="6207"/>
                    </a:lnTo>
                    <a:cubicBezTo>
                      <a:pt x="1" y="2884"/>
                      <a:pt x="2706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70" y="2884"/>
                      <a:pt x="24270" y="6207"/>
                    </a:cubicBezTo>
                    <a:lnTo>
                      <a:pt x="24270" y="29043"/>
                    </a:lnTo>
                    <a:lnTo>
                      <a:pt x="24489" y="29043"/>
                    </a:lnTo>
                    <a:lnTo>
                      <a:pt x="24489" y="6087"/>
                    </a:lnTo>
                    <a:cubicBezTo>
                      <a:pt x="24469" y="2725"/>
                      <a:pt x="21763" y="0"/>
                      <a:pt x="18402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191600" y="4827850"/>
                <a:ext cx="6505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30338" extrusionOk="0">
                    <a:moveTo>
                      <a:pt x="646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30337"/>
                    </a:lnTo>
                    <a:lnTo>
                      <a:pt x="26020" y="30337"/>
                    </a:lnTo>
                    <a:lnTo>
                      <a:pt x="26020" y="6466"/>
                    </a:lnTo>
                    <a:cubicBezTo>
                      <a:pt x="26020" y="2885"/>
                      <a:pt x="2311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192600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7" y="0"/>
                    </a:moveTo>
                    <a:cubicBezTo>
                      <a:pt x="2726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4508" y="29043"/>
                    </a:lnTo>
                    <a:lnTo>
                      <a:pt x="24508" y="6087"/>
                    </a:lnTo>
                    <a:cubicBezTo>
                      <a:pt x="2450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707825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5371" y="1"/>
                    </a:moveTo>
                    <a:cubicBezTo>
                      <a:pt x="5089" y="1009"/>
                      <a:pt x="4906" y="1390"/>
                      <a:pt x="4548" y="1390"/>
                    </a:cubicBezTo>
                    <a:cubicBezTo>
                      <a:pt x="4376" y="1390"/>
                      <a:pt x="4163" y="1303"/>
                      <a:pt x="3879" y="1154"/>
                    </a:cubicBezTo>
                    <a:lnTo>
                      <a:pt x="0" y="21007"/>
                    </a:lnTo>
                    <a:lnTo>
                      <a:pt x="5371" y="21007"/>
                    </a:lnTo>
                    <a:lnTo>
                      <a:pt x="537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192600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009" y="1"/>
                    </a:moveTo>
                    <a:cubicBezTo>
                      <a:pt x="756" y="1115"/>
                      <a:pt x="0" y="2706"/>
                      <a:pt x="0" y="4516"/>
                    </a:cubicBezTo>
                    <a:lnTo>
                      <a:pt x="0" y="27492"/>
                    </a:lnTo>
                    <a:lnTo>
                      <a:pt x="24488" y="27492"/>
                    </a:lnTo>
                    <a:lnTo>
                      <a:pt x="24488" y="7659"/>
                    </a:lnTo>
                    <a:cubicBezTo>
                      <a:pt x="20032" y="5690"/>
                      <a:pt x="14860" y="5571"/>
                      <a:pt x="10165" y="4138"/>
                    </a:cubicBezTo>
                    <a:cubicBezTo>
                      <a:pt x="7221" y="3243"/>
                      <a:pt x="4476" y="1831"/>
                      <a:pt x="200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1192600" y="4860200"/>
                <a:ext cx="612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9044" extrusionOk="0">
                    <a:moveTo>
                      <a:pt x="6068" y="0"/>
                    </a:moveTo>
                    <a:cubicBezTo>
                      <a:pt x="2706" y="0"/>
                      <a:pt x="0" y="2725"/>
                      <a:pt x="0" y="6087"/>
                    </a:cubicBezTo>
                    <a:lnTo>
                      <a:pt x="0" y="6207"/>
                    </a:lnTo>
                    <a:cubicBezTo>
                      <a:pt x="0" y="2884"/>
                      <a:pt x="2706" y="179"/>
                      <a:pt x="6008" y="179"/>
                    </a:cubicBezTo>
                    <a:lnTo>
                      <a:pt x="18242" y="179"/>
                    </a:lnTo>
                    <a:cubicBezTo>
                      <a:pt x="21584" y="179"/>
                      <a:pt x="24269" y="2884"/>
                      <a:pt x="24269" y="6207"/>
                    </a:cubicBezTo>
                    <a:lnTo>
                      <a:pt x="24269" y="29043"/>
                    </a:lnTo>
                    <a:lnTo>
                      <a:pt x="24488" y="29043"/>
                    </a:lnTo>
                    <a:lnTo>
                      <a:pt x="24488" y="6087"/>
                    </a:lnTo>
                    <a:cubicBezTo>
                      <a:pt x="24488" y="2725"/>
                      <a:pt x="2174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1954475" y="4827850"/>
                <a:ext cx="6505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30338" extrusionOk="0">
                    <a:moveTo>
                      <a:pt x="646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30337"/>
                    </a:lnTo>
                    <a:lnTo>
                      <a:pt x="26021" y="30337"/>
                    </a:lnTo>
                    <a:lnTo>
                      <a:pt x="26021" y="6466"/>
                    </a:lnTo>
                    <a:cubicBezTo>
                      <a:pt x="26021" y="2885"/>
                      <a:pt x="2311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954475" y="4860200"/>
                <a:ext cx="613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9044" extrusionOk="0">
                    <a:moveTo>
                      <a:pt x="6108" y="0"/>
                    </a:moveTo>
                    <a:cubicBezTo>
                      <a:pt x="274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4529" y="29043"/>
                    </a:lnTo>
                    <a:lnTo>
                      <a:pt x="24529" y="6087"/>
                    </a:lnTo>
                    <a:cubicBezTo>
                      <a:pt x="24529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2470200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5372" y="1"/>
                    </a:moveTo>
                    <a:cubicBezTo>
                      <a:pt x="5076" y="1009"/>
                      <a:pt x="4889" y="1390"/>
                      <a:pt x="4535" y="1390"/>
                    </a:cubicBezTo>
                    <a:cubicBezTo>
                      <a:pt x="4365" y="1390"/>
                      <a:pt x="4157" y="1303"/>
                      <a:pt x="3880" y="1154"/>
                    </a:cubicBezTo>
                    <a:lnTo>
                      <a:pt x="1" y="21007"/>
                    </a:lnTo>
                    <a:lnTo>
                      <a:pt x="5372" y="21007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1954475" y="4899475"/>
                <a:ext cx="6127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7493" extrusionOk="0">
                    <a:moveTo>
                      <a:pt x="2010" y="1"/>
                    </a:moveTo>
                    <a:cubicBezTo>
                      <a:pt x="777" y="1115"/>
                      <a:pt x="1" y="2706"/>
                      <a:pt x="1" y="4516"/>
                    </a:cubicBezTo>
                    <a:lnTo>
                      <a:pt x="1" y="27492"/>
                    </a:lnTo>
                    <a:lnTo>
                      <a:pt x="24509" y="27492"/>
                    </a:lnTo>
                    <a:lnTo>
                      <a:pt x="24509" y="7659"/>
                    </a:lnTo>
                    <a:cubicBezTo>
                      <a:pt x="20053" y="5690"/>
                      <a:pt x="14881" y="5571"/>
                      <a:pt x="10166" y="4138"/>
                    </a:cubicBezTo>
                    <a:cubicBezTo>
                      <a:pt x="7242" y="3243"/>
                      <a:pt x="4477" y="1831"/>
                      <a:pt x="201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1954475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6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6207"/>
                    </a:lnTo>
                    <a:cubicBezTo>
                      <a:pt x="1" y="2884"/>
                      <a:pt x="2726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70" y="2884"/>
                      <a:pt x="24270" y="6207"/>
                    </a:cubicBezTo>
                    <a:lnTo>
                      <a:pt x="24270" y="29043"/>
                    </a:lnTo>
                    <a:lnTo>
                      <a:pt x="24509" y="29043"/>
                    </a:lnTo>
                    <a:lnTo>
                      <a:pt x="24509" y="6087"/>
                    </a:lnTo>
                    <a:cubicBezTo>
                      <a:pt x="24509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2716875" y="4827850"/>
                <a:ext cx="6500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30338" extrusionOk="0">
                    <a:moveTo>
                      <a:pt x="6466" y="1"/>
                    </a:moveTo>
                    <a:cubicBezTo>
                      <a:pt x="2885" y="1"/>
                      <a:pt x="0" y="2905"/>
                      <a:pt x="0" y="6466"/>
                    </a:cubicBezTo>
                    <a:lnTo>
                      <a:pt x="0" y="30337"/>
                    </a:lnTo>
                    <a:lnTo>
                      <a:pt x="26000" y="30337"/>
                    </a:lnTo>
                    <a:lnTo>
                      <a:pt x="26000" y="6466"/>
                    </a:lnTo>
                    <a:cubicBezTo>
                      <a:pt x="26000" y="2885"/>
                      <a:pt x="2309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2716875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8" y="0"/>
                    </a:moveTo>
                    <a:cubicBezTo>
                      <a:pt x="2726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4508" y="29043"/>
                    </a:lnTo>
                    <a:lnTo>
                      <a:pt x="24508" y="6087"/>
                    </a:lnTo>
                    <a:cubicBezTo>
                      <a:pt x="2450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3232600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5371" y="1"/>
                    </a:moveTo>
                    <a:cubicBezTo>
                      <a:pt x="5089" y="1009"/>
                      <a:pt x="4906" y="1390"/>
                      <a:pt x="4548" y="1390"/>
                    </a:cubicBezTo>
                    <a:cubicBezTo>
                      <a:pt x="4375" y="1390"/>
                      <a:pt x="4163" y="1303"/>
                      <a:pt x="3879" y="1154"/>
                    </a:cubicBezTo>
                    <a:lnTo>
                      <a:pt x="0" y="21007"/>
                    </a:lnTo>
                    <a:lnTo>
                      <a:pt x="5371" y="21007"/>
                    </a:lnTo>
                    <a:lnTo>
                      <a:pt x="537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2716875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010" y="1"/>
                    </a:moveTo>
                    <a:cubicBezTo>
                      <a:pt x="776" y="1115"/>
                      <a:pt x="0" y="2706"/>
                      <a:pt x="0" y="4516"/>
                    </a:cubicBezTo>
                    <a:lnTo>
                      <a:pt x="0" y="27492"/>
                    </a:lnTo>
                    <a:lnTo>
                      <a:pt x="24488" y="27492"/>
                    </a:lnTo>
                    <a:lnTo>
                      <a:pt x="24488" y="7659"/>
                    </a:lnTo>
                    <a:cubicBezTo>
                      <a:pt x="20032" y="5690"/>
                      <a:pt x="14860" y="5571"/>
                      <a:pt x="10166" y="4138"/>
                    </a:cubicBezTo>
                    <a:cubicBezTo>
                      <a:pt x="7221" y="3243"/>
                      <a:pt x="4476" y="1831"/>
                      <a:pt x="201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717375" y="4860200"/>
                <a:ext cx="612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9044" extrusionOk="0">
                    <a:moveTo>
                      <a:pt x="6068" y="0"/>
                    </a:moveTo>
                    <a:cubicBezTo>
                      <a:pt x="2706" y="0"/>
                      <a:pt x="0" y="2725"/>
                      <a:pt x="0" y="6087"/>
                    </a:cubicBezTo>
                    <a:lnTo>
                      <a:pt x="0" y="6207"/>
                    </a:lnTo>
                    <a:cubicBezTo>
                      <a:pt x="0" y="2884"/>
                      <a:pt x="2706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69" y="2884"/>
                      <a:pt x="24269" y="6207"/>
                    </a:cubicBezTo>
                    <a:lnTo>
                      <a:pt x="24269" y="29043"/>
                    </a:lnTo>
                    <a:lnTo>
                      <a:pt x="24488" y="29043"/>
                    </a:lnTo>
                    <a:lnTo>
                      <a:pt x="24488" y="6087"/>
                    </a:lnTo>
                    <a:cubicBezTo>
                      <a:pt x="24468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3479750" y="4827850"/>
                <a:ext cx="6500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30338" extrusionOk="0">
                    <a:moveTo>
                      <a:pt x="6446" y="1"/>
                    </a:moveTo>
                    <a:cubicBezTo>
                      <a:pt x="2885" y="1"/>
                      <a:pt x="1" y="2905"/>
                      <a:pt x="1" y="6466"/>
                    </a:cubicBezTo>
                    <a:lnTo>
                      <a:pt x="1" y="30337"/>
                    </a:lnTo>
                    <a:lnTo>
                      <a:pt x="26001" y="30337"/>
                    </a:lnTo>
                    <a:lnTo>
                      <a:pt x="26001" y="6466"/>
                    </a:lnTo>
                    <a:cubicBezTo>
                      <a:pt x="26001" y="2885"/>
                      <a:pt x="2309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3479250" y="4860200"/>
                <a:ext cx="613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9044" extrusionOk="0">
                    <a:moveTo>
                      <a:pt x="6108" y="0"/>
                    </a:moveTo>
                    <a:cubicBezTo>
                      <a:pt x="274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4529" y="29043"/>
                    </a:lnTo>
                    <a:lnTo>
                      <a:pt x="24529" y="6087"/>
                    </a:lnTo>
                    <a:cubicBezTo>
                      <a:pt x="24529" y="2725"/>
                      <a:pt x="2180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3994975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5372" y="1"/>
                    </a:moveTo>
                    <a:cubicBezTo>
                      <a:pt x="5089" y="1009"/>
                      <a:pt x="4907" y="1390"/>
                      <a:pt x="4548" y="1390"/>
                    </a:cubicBezTo>
                    <a:cubicBezTo>
                      <a:pt x="4376" y="1390"/>
                      <a:pt x="4163" y="1303"/>
                      <a:pt x="3880" y="1154"/>
                    </a:cubicBezTo>
                    <a:lnTo>
                      <a:pt x="1" y="21007"/>
                    </a:lnTo>
                    <a:lnTo>
                      <a:pt x="5372" y="21007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3479250" y="4899475"/>
                <a:ext cx="6127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7493" extrusionOk="0">
                    <a:moveTo>
                      <a:pt x="2030" y="1"/>
                    </a:moveTo>
                    <a:cubicBezTo>
                      <a:pt x="777" y="1115"/>
                      <a:pt x="1" y="2706"/>
                      <a:pt x="1" y="4516"/>
                    </a:cubicBezTo>
                    <a:lnTo>
                      <a:pt x="1" y="27492"/>
                    </a:lnTo>
                    <a:lnTo>
                      <a:pt x="24509" y="27492"/>
                    </a:lnTo>
                    <a:lnTo>
                      <a:pt x="24509" y="7659"/>
                    </a:lnTo>
                    <a:cubicBezTo>
                      <a:pt x="20053" y="5690"/>
                      <a:pt x="14881" y="5571"/>
                      <a:pt x="10186" y="4138"/>
                    </a:cubicBezTo>
                    <a:cubicBezTo>
                      <a:pt x="7242" y="3243"/>
                      <a:pt x="4477" y="1831"/>
                      <a:pt x="203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3479250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6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6207"/>
                    </a:lnTo>
                    <a:cubicBezTo>
                      <a:pt x="1" y="2884"/>
                      <a:pt x="2726" y="179"/>
                      <a:pt x="6028" y="179"/>
                    </a:cubicBezTo>
                    <a:lnTo>
                      <a:pt x="18262" y="179"/>
                    </a:lnTo>
                    <a:cubicBezTo>
                      <a:pt x="21584" y="179"/>
                      <a:pt x="24270" y="2884"/>
                      <a:pt x="24270" y="6207"/>
                    </a:cubicBezTo>
                    <a:lnTo>
                      <a:pt x="24270" y="29043"/>
                    </a:lnTo>
                    <a:lnTo>
                      <a:pt x="24509" y="29043"/>
                    </a:lnTo>
                    <a:lnTo>
                      <a:pt x="24509" y="6087"/>
                    </a:lnTo>
                    <a:cubicBezTo>
                      <a:pt x="24509" y="2725"/>
                      <a:pt x="21763" y="0"/>
                      <a:pt x="18402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6528800" y="4827850"/>
                <a:ext cx="6500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30338" extrusionOk="0">
                    <a:moveTo>
                      <a:pt x="6466" y="1"/>
                    </a:moveTo>
                    <a:cubicBezTo>
                      <a:pt x="2905" y="1"/>
                      <a:pt x="1" y="2885"/>
                      <a:pt x="1" y="6466"/>
                    </a:cubicBezTo>
                    <a:lnTo>
                      <a:pt x="1" y="30337"/>
                    </a:lnTo>
                    <a:lnTo>
                      <a:pt x="26001" y="30337"/>
                    </a:lnTo>
                    <a:lnTo>
                      <a:pt x="26001" y="6466"/>
                    </a:lnTo>
                    <a:cubicBezTo>
                      <a:pt x="26001" y="2905"/>
                      <a:pt x="23116" y="1"/>
                      <a:pt x="19535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6566100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4509" y="29043"/>
                    </a:lnTo>
                    <a:lnTo>
                      <a:pt x="24509" y="6087"/>
                    </a:lnTo>
                    <a:cubicBezTo>
                      <a:pt x="24509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6528800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1" y="1"/>
                    </a:moveTo>
                    <a:lnTo>
                      <a:pt x="1" y="21007"/>
                    </a:lnTo>
                    <a:lnTo>
                      <a:pt x="5372" y="21007"/>
                    </a:lnTo>
                    <a:lnTo>
                      <a:pt x="1493" y="1154"/>
                    </a:lnTo>
                    <a:cubicBezTo>
                      <a:pt x="1209" y="1303"/>
                      <a:pt x="996" y="1390"/>
                      <a:pt x="824" y="1390"/>
                    </a:cubicBezTo>
                    <a:cubicBezTo>
                      <a:pt x="466" y="1390"/>
                      <a:pt x="283" y="1009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6566600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2479" y="1"/>
                    </a:moveTo>
                    <a:cubicBezTo>
                      <a:pt x="20013" y="1831"/>
                      <a:pt x="17268" y="3243"/>
                      <a:pt x="14323" y="4138"/>
                    </a:cubicBezTo>
                    <a:cubicBezTo>
                      <a:pt x="9629" y="5571"/>
                      <a:pt x="4457" y="5690"/>
                      <a:pt x="1" y="7659"/>
                    </a:cubicBezTo>
                    <a:lnTo>
                      <a:pt x="1" y="27492"/>
                    </a:lnTo>
                    <a:lnTo>
                      <a:pt x="24489" y="27492"/>
                    </a:lnTo>
                    <a:lnTo>
                      <a:pt x="24489" y="4516"/>
                    </a:lnTo>
                    <a:cubicBezTo>
                      <a:pt x="24489" y="2706"/>
                      <a:pt x="23733" y="1115"/>
                      <a:pt x="22479" y="1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6566600" y="4860200"/>
                <a:ext cx="611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29044" extrusionOk="0">
                    <a:moveTo>
                      <a:pt x="6068" y="0"/>
                    </a:moveTo>
                    <a:cubicBezTo>
                      <a:pt x="270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00" y="29043"/>
                    </a:lnTo>
                    <a:lnTo>
                      <a:pt x="200" y="6207"/>
                    </a:lnTo>
                    <a:cubicBezTo>
                      <a:pt x="200" y="2884"/>
                      <a:pt x="2885" y="179"/>
                      <a:pt x="6207" y="179"/>
                    </a:cubicBezTo>
                    <a:lnTo>
                      <a:pt x="18461" y="179"/>
                    </a:lnTo>
                    <a:cubicBezTo>
                      <a:pt x="21763" y="179"/>
                      <a:pt x="24469" y="2884"/>
                      <a:pt x="24469" y="6207"/>
                    </a:cubicBezTo>
                    <a:lnTo>
                      <a:pt x="24469" y="6087"/>
                    </a:lnTo>
                    <a:cubicBezTo>
                      <a:pt x="24469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5766425" y="4827850"/>
                <a:ext cx="650500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30338" extrusionOk="0">
                    <a:moveTo>
                      <a:pt x="6465" y="1"/>
                    </a:moveTo>
                    <a:cubicBezTo>
                      <a:pt x="2925" y="1"/>
                      <a:pt x="0" y="2885"/>
                      <a:pt x="0" y="6466"/>
                    </a:cubicBezTo>
                    <a:lnTo>
                      <a:pt x="0" y="30337"/>
                    </a:lnTo>
                    <a:lnTo>
                      <a:pt x="26020" y="30337"/>
                    </a:lnTo>
                    <a:lnTo>
                      <a:pt x="26020" y="6466"/>
                    </a:lnTo>
                    <a:cubicBezTo>
                      <a:pt x="26020" y="2905"/>
                      <a:pt x="2313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5803225" y="4860200"/>
                <a:ext cx="613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9044" extrusionOk="0">
                    <a:moveTo>
                      <a:pt x="6088" y="0"/>
                    </a:moveTo>
                    <a:cubicBezTo>
                      <a:pt x="2726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4528" y="29043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5766425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0" y="1"/>
                    </a:moveTo>
                    <a:lnTo>
                      <a:pt x="0" y="21007"/>
                    </a:lnTo>
                    <a:lnTo>
                      <a:pt x="5371" y="21007"/>
                    </a:lnTo>
                    <a:lnTo>
                      <a:pt x="1492" y="1154"/>
                    </a:lnTo>
                    <a:cubicBezTo>
                      <a:pt x="1209" y="1303"/>
                      <a:pt x="998" y="1390"/>
                      <a:pt x="828" y="1390"/>
                    </a:cubicBezTo>
                    <a:cubicBezTo>
                      <a:pt x="474" y="1390"/>
                      <a:pt x="296" y="1009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5803725" y="4899475"/>
                <a:ext cx="6127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7493" extrusionOk="0">
                    <a:moveTo>
                      <a:pt x="22479" y="1"/>
                    </a:moveTo>
                    <a:cubicBezTo>
                      <a:pt x="20032" y="1831"/>
                      <a:pt x="17267" y="3243"/>
                      <a:pt x="14323" y="4138"/>
                    </a:cubicBezTo>
                    <a:cubicBezTo>
                      <a:pt x="9628" y="5571"/>
                      <a:pt x="4456" y="5690"/>
                      <a:pt x="0" y="7659"/>
                    </a:cubicBezTo>
                    <a:lnTo>
                      <a:pt x="0" y="27492"/>
                    </a:lnTo>
                    <a:lnTo>
                      <a:pt x="24508" y="27492"/>
                    </a:lnTo>
                    <a:lnTo>
                      <a:pt x="24508" y="4516"/>
                    </a:lnTo>
                    <a:cubicBezTo>
                      <a:pt x="24508" y="2706"/>
                      <a:pt x="23732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5803725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7" y="0"/>
                    </a:moveTo>
                    <a:cubicBezTo>
                      <a:pt x="2745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19" y="29043"/>
                    </a:lnTo>
                    <a:lnTo>
                      <a:pt x="219" y="6207"/>
                    </a:lnTo>
                    <a:cubicBezTo>
                      <a:pt x="219" y="2884"/>
                      <a:pt x="2905" y="179"/>
                      <a:pt x="6247" y="179"/>
                    </a:cubicBezTo>
                    <a:lnTo>
                      <a:pt x="18481" y="179"/>
                    </a:lnTo>
                    <a:cubicBezTo>
                      <a:pt x="21783" y="179"/>
                      <a:pt x="24508" y="2884"/>
                      <a:pt x="24508" y="6207"/>
                    </a:cubicBezTo>
                    <a:lnTo>
                      <a:pt x="24508" y="6087"/>
                    </a:lnTo>
                    <a:cubicBezTo>
                      <a:pt x="24508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5004025" y="4827850"/>
                <a:ext cx="650025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30338" extrusionOk="0">
                    <a:moveTo>
                      <a:pt x="6466" y="1"/>
                    </a:moveTo>
                    <a:cubicBezTo>
                      <a:pt x="2905" y="1"/>
                      <a:pt x="1" y="2885"/>
                      <a:pt x="1" y="6466"/>
                    </a:cubicBezTo>
                    <a:lnTo>
                      <a:pt x="1" y="30337"/>
                    </a:lnTo>
                    <a:lnTo>
                      <a:pt x="26001" y="30337"/>
                    </a:lnTo>
                    <a:lnTo>
                      <a:pt x="26001" y="6466"/>
                    </a:lnTo>
                    <a:cubicBezTo>
                      <a:pt x="26001" y="2905"/>
                      <a:pt x="23116" y="1"/>
                      <a:pt x="1953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5041325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9043"/>
                    </a:lnTo>
                    <a:lnTo>
                      <a:pt x="24509" y="29043"/>
                    </a:lnTo>
                    <a:lnTo>
                      <a:pt x="24509" y="6087"/>
                    </a:lnTo>
                    <a:cubicBezTo>
                      <a:pt x="24509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5004025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1" y="1"/>
                    </a:moveTo>
                    <a:lnTo>
                      <a:pt x="1" y="21007"/>
                    </a:lnTo>
                    <a:lnTo>
                      <a:pt x="5372" y="21007"/>
                    </a:lnTo>
                    <a:lnTo>
                      <a:pt x="1493" y="1154"/>
                    </a:lnTo>
                    <a:cubicBezTo>
                      <a:pt x="1209" y="1303"/>
                      <a:pt x="996" y="1390"/>
                      <a:pt x="824" y="1390"/>
                    </a:cubicBezTo>
                    <a:cubicBezTo>
                      <a:pt x="466" y="1390"/>
                      <a:pt x="283" y="1009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5041825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2479" y="1"/>
                    </a:moveTo>
                    <a:cubicBezTo>
                      <a:pt x="20013" y="1831"/>
                      <a:pt x="17248" y="3243"/>
                      <a:pt x="14323" y="4138"/>
                    </a:cubicBezTo>
                    <a:cubicBezTo>
                      <a:pt x="9629" y="5571"/>
                      <a:pt x="4457" y="5690"/>
                      <a:pt x="1" y="7659"/>
                    </a:cubicBezTo>
                    <a:lnTo>
                      <a:pt x="1" y="27492"/>
                    </a:lnTo>
                    <a:lnTo>
                      <a:pt x="24489" y="27492"/>
                    </a:lnTo>
                    <a:lnTo>
                      <a:pt x="24489" y="4516"/>
                    </a:lnTo>
                    <a:cubicBezTo>
                      <a:pt x="24489" y="2706"/>
                      <a:pt x="23713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5041325" y="4860200"/>
                <a:ext cx="612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9044" extrusionOk="0">
                    <a:moveTo>
                      <a:pt x="6088" y="0"/>
                    </a:moveTo>
                    <a:cubicBezTo>
                      <a:pt x="2726" y="0"/>
                      <a:pt x="21" y="2725"/>
                      <a:pt x="1" y="6087"/>
                    </a:cubicBezTo>
                    <a:lnTo>
                      <a:pt x="1" y="29043"/>
                    </a:lnTo>
                    <a:lnTo>
                      <a:pt x="220" y="29043"/>
                    </a:lnTo>
                    <a:lnTo>
                      <a:pt x="220" y="6207"/>
                    </a:lnTo>
                    <a:cubicBezTo>
                      <a:pt x="220" y="2884"/>
                      <a:pt x="2905" y="179"/>
                      <a:pt x="6227" y="179"/>
                    </a:cubicBezTo>
                    <a:lnTo>
                      <a:pt x="18461" y="179"/>
                    </a:lnTo>
                    <a:cubicBezTo>
                      <a:pt x="21783" y="179"/>
                      <a:pt x="24489" y="2884"/>
                      <a:pt x="24489" y="6207"/>
                    </a:cubicBezTo>
                    <a:lnTo>
                      <a:pt x="24489" y="6087"/>
                    </a:lnTo>
                    <a:cubicBezTo>
                      <a:pt x="24489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4241650" y="4827850"/>
                <a:ext cx="650500" cy="758450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30338" extrusionOk="0">
                    <a:moveTo>
                      <a:pt x="6465" y="1"/>
                    </a:moveTo>
                    <a:cubicBezTo>
                      <a:pt x="2905" y="1"/>
                      <a:pt x="0" y="2885"/>
                      <a:pt x="0" y="6466"/>
                    </a:cubicBezTo>
                    <a:lnTo>
                      <a:pt x="0" y="30337"/>
                    </a:lnTo>
                    <a:lnTo>
                      <a:pt x="26020" y="30337"/>
                    </a:lnTo>
                    <a:lnTo>
                      <a:pt x="26020" y="6466"/>
                    </a:lnTo>
                    <a:cubicBezTo>
                      <a:pt x="26020" y="2905"/>
                      <a:pt x="23136" y="1"/>
                      <a:pt x="19555" y="1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4278450" y="4860200"/>
                <a:ext cx="6127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9044" extrusionOk="0">
                    <a:moveTo>
                      <a:pt x="6088" y="0"/>
                    </a:moveTo>
                    <a:cubicBezTo>
                      <a:pt x="2726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4508" y="29043"/>
                    </a:lnTo>
                    <a:lnTo>
                      <a:pt x="24508" y="6087"/>
                    </a:lnTo>
                    <a:cubicBezTo>
                      <a:pt x="2450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4241650" y="5061100"/>
                <a:ext cx="134300" cy="5252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21008" extrusionOk="0">
                    <a:moveTo>
                      <a:pt x="0" y="1"/>
                    </a:moveTo>
                    <a:lnTo>
                      <a:pt x="0" y="21007"/>
                    </a:lnTo>
                    <a:lnTo>
                      <a:pt x="5371" y="21007"/>
                    </a:lnTo>
                    <a:lnTo>
                      <a:pt x="1492" y="1154"/>
                    </a:lnTo>
                    <a:cubicBezTo>
                      <a:pt x="1209" y="1303"/>
                      <a:pt x="996" y="1390"/>
                      <a:pt x="824" y="1390"/>
                    </a:cubicBezTo>
                    <a:cubicBezTo>
                      <a:pt x="465" y="1390"/>
                      <a:pt x="283" y="1009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4278950" y="4899475"/>
                <a:ext cx="612225" cy="6873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7493" extrusionOk="0">
                    <a:moveTo>
                      <a:pt x="22479" y="1"/>
                    </a:moveTo>
                    <a:cubicBezTo>
                      <a:pt x="20012" y="1831"/>
                      <a:pt x="17267" y="3243"/>
                      <a:pt x="14323" y="4138"/>
                    </a:cubicBezTo>
                    <a:cubicBezTo>
                      <a:pt x="9628" y="5571"/>
                      <a:pt x="4456" y="5690"/>
                      <a:pt x="0" y="7659"/>
                    </a:cubicBezTo>
                    <a:lnTo>
                      <a:pt x="0" y="27492"/>
                    </a:lnTo>
                    <a:lnTo>
                      <a:pt x="24488" y="27492"/>
                    </a:lnTo>
                    <a:lnTo>
                      <a:pt x="24488" y="4516"/>
                    </a:lnTo>
                    <a:cubicBezTo>
                      <a:pt x="24488" y="2706"/>
                      <a:pt x="23732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4278950" y="4860200"/>
                <a:ext cx="612225" cy="7261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9044" extrusionOk="0">
                    <a:moveTo>
                      <a:pt x="6087" y="0"/>
                    </a:moveTo>
                    <a:cubicBezTo>
                      <a:pt x="2746" y="0"/>
                      <a:pt x="0" y="2725"/>
                      <a:pt x="0" y="6087"/>
                    </a:cubicBezTo>
                    <a:lnTo>
                      <a:pt x="0" y="29043"/>
                    </a:lnTo>
                    <a:lnTo>
                      <a:pt x="219" y="29043"/>
                    </a:lnTo>
                    <a:lnTo>
                      <a:pt x="219" y="6207"/>
                    </a:lnTo>
                    <a:cubicBezTo>
                      <a:pt x="219" y="2884"/>
                      <a:pt x="2905" y="179"/>
                      <a:pt x="6247" y="179"/>
                    </a:cubicBezTo>
                    <a:lnTo>
                      <a:pt x="18481" y="179"/>
                    </a:lnTo>
                    <a:cubicBezTo>
                      <a:pt x="21783" y="179"/>
                      <a:pt x="24488" y="2884"/>
                      <a:pt x="24488" y="6207"/>
                    </a:cubicBezTo>
                    <a:lnTo>
                      <a:pt x="24488" y="6087"/>
                    </a:lnTo>
                    <a:cubicBezTo>
                      <a:pt x="2448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810650" y="5031275"/>
                <a:ext cx="650525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21" extrusionOk="0">
                    <a:moveTo>
                      <a:pt x="6466" y="0"/>
                    </a:moveTo>
                    <a:cubicBezTo>
                      <a:pt x="2885" y="0"/>
                      <a:pt x="1" y="2904"/>
                      <a:pt x="1" y="6465"/>
                    </a:cubicBezTo>
                    <a:lnTo>
                      <a:pt x="1" y="22121"/>
                    </a:lnTo>
                    <a:lnTo>
                      <a:pt x="26020" y="22121"/>
                    </a:lnTo>
                    <a:lnTo>
                      <a:pt x="26020" y="6465"/>
                    </a:lnTo>
                    <a:cubicBezTo>
                      <a:pt x="26020" y="2885"/>
                      <a:pt x="23116" y="0"/>
                      <a:pt x="19555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810650" y="5063600"/>
                <a:ext cx="6132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28" extrusionOk="0">
                    <a:moveTo>
                      <a:pt x="6088" y="0"/>
                    </a:moveTo>
                    <a:cubicBezTo>
                      <a:pt x="2746" y="0"/>
                      <a:pt x="1" y="2725"/>
                      <a:pt x="1" y="6087"/>
                    </a:cubicBezTo>
                    <a:lnTo>
                      <a:pt x="1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325875" y="5265000"/>
                <a:ext cx="135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2772" extrusionOk="0">
                    <a:moveTo>
                      <a:pt x="5411" y="1"/>
                    </a:moveTo>
                    <a:cubicBezTo>
                      <a:pt x="5116" y="1009"/>
                      <a:pt x="4929" y="1390"/>
                      <a:pt x="4575" y="1390"/>
                    </a:cubicBezTo>
                    <a:cubicBezTo>
                      <a:pt x="4405" y="1390"/>
                      <a:pt x="4197" y="1303"/>
                      <a:pt x="3919" y="1154"/>
                    </a:cubicBezTo>
                    <a:lnTo>
                      <a:pt x="1" y="12772"/>
                    </a:lnTo>
                    <a:lnTo>
                      <a:pt x="5411" y="12772"/>
                    </a:lnTo>
                    <a:lnTo>
                      <a:pt x="541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810650" y="5138200"/>
                <a:ext cx="612225" cy="4814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57" extrusionOk="0">
                    <a:moveTo>
                      <a:pt x="2010" y="0"/>
                    </a:moveTo>
                    <a:cubicBezTo>
                      <a:pt x="777" y="1114"/>
                      <a:pt x="1" y="2705"/>
                      <a:pt x="1" y="4516"/>
                    </a:cubicBezTo>
                    <a:lnTo>
                      <a:pt x="1" y="19256"/>
                    </a:lnTo>
                    <a:lnTo>
                      <a:pt x="24489" y="19256"/>
                    </a:lnTo>
                    <a:lnTo>
                      <a:pt x="24489" y="7659"/>
                    </a:lnTo>
                    <a:cubicBezTo>
                      <a:pt x="20053" y="5689"/>
                      <a:pt x="14880" y="5570"/>
                      <a:pt x="10166" y="4138"/>
                    </a:cubicBezTo>
                    <a:cubicBezTo>
                      <a:pt x="7242" y="3243"/>
                      <a:pt x="4477" y="1830"/>
                      <a:pt x="2010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811150" y="5063600"/>
                <a:ext cx="6127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8" extrusionOk="0">
                    <a:moveTo>
                      <a:pt x="606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6207"/>
                    </a:lnTo>
                    <a:cubicBezTo>
                      <a:pt x="1" y="2885"/>
                      <a:pt x="2726" y="159"/>
                      <a:pt x="6028" y="159"/>
                    </a:cubicBezTo>
                    <a:lnTo>
                      <a:pt x="18262" y="159"/>
                    </a:lnTo>
                    <a:cubicBezTo>
                      <a:pt x="21584" y="159"/>
                      <a:pt x="24270" y="2885"/>
                      <a:pt x="24270" y="6207"/>
                    </a:cubicBezTo>
                    <a:lnTo>
                      <a:pt x="24270" y="20828"/>
                    </a:lnTo>
                    <a:lnTo>
                      <a:pt x="24508" y="20828"/>
                    </a:lnTo>
                    <a:lnTo>
                      <a:pt x="24508" y="6087"/>
                    </a:lnTo>
                    <a:cubicBezTo>
                      <a:pt x="24469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573050" y="5031275"/>
                <a:ext cx="650000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2121" extrusionOk="0">
                    <a:moveTo>
                      <a:pt x="6465" y="0"/>
                    </a:moveTo>
                    <a:cubicBezTo>
                      <a:pt x="2885" y="0"/>
                      <a:pt x="0" y="2904"/>
                      <a:pt x="0" y="6465"/>
                    </a:cubicBezTo>
                    <a:lnTo>
                      <a:pt x="0" y="22121"/>
                    </a:lnTo>
                    <a:lnTo>
                      <a:pt x="26000" y="22121"/>
                    </a:lnTo>
                    <a:lnTo>
                      <a:pt x="26000" y="6465"/>
                    </a:lnTo>
                    <a:cubicBezTo>
                      <a:pt x="26000" y="2885"/>
                      <a:pt x="2309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1573550" y="5063600"/>
                <a:ext cx="6132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28" extrusionOk="0">
                    <a:moveTo>
                      <a:pt x="6087" y="0"/>
                    </a:moveTo>
                    <a:cubicBezTo>
                      <a:pt x="2725" y="0"/>
                      <a:pt x="0" y="2725"/>
                      <a:pt x="0" y="6087"/>
                    </a:cubicBezTo>
                    <a:lnTo>
                      <a:pt x="0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2088750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2" y="1"/>
                    </a:moveTo>
                    <a:cubicBezTo>
                      <a:pt x="5090" y="1009"/>
                      <a:pt x="4907" y="1390"/>
                      <a:pt x="4548" y="1390"/>
                    </a:cubicBezTo>
                    <a:cubicBezTo>
                      <a:pt x="4376" y="1390"/>
                      <a:pt x="4164" y="1303"/>
                      <a:pt x="3880" y="1154"/>
                    </a:cubicBezTo>
                    <a:lnTo>
                      <a:pt x="1" y="12772"/>
                    </a:lnTo>
                    <a:lnTo>
                      <a:pt x="5372" y="12772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573550" y="5102375"/>
                <a:ext cx="612200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19277" extrusionOk="0">
                    <a:moveTo>
                      <a:pt x="2009" y="1"/>
                    </a:moveTo>
                    <a:cubicBezTo>
                      <a:pt x="776" y="1115"/>
                      <a:pt x="0" y="2706"/>
                      <a:pt x="0" y="4536"/>
                    </a:cubicBezTo>
                    <a:lnTo>
                      <a:pt x="0" y="19277"/>
                    </a:lnTo>
                    <a:lnTo>
                      <a:pt x="24488" y="19277"/>
                    </a:lnTo>
                    <a:lnTo>
                      <a:pt x="24488" y="7659"/>
                    </a:lnTo>
                    <a:cubicBezTo>
                      <a:pt x="20032" y="5710"/>
                      <a:pt x="14860" y="5571"/>
                      <a:pt x="10165" y="4158"/>
                    </a:cubicBezTo>
                    <a:cubicBezTo>
                      <a:pt x="7241" y="3263"/>
                      <a:pt x="4476" y="1851"/>
                      <a:pt x="200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573550" y="5063600"/>
                <a:ext cx="6122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488" h="20828" extrusionOk="0">
                    <a:moveTo>
                      <a:pt x="6067" y="0"/>
                    </a:moveTo>
                    <a:cubicBezTo>
                      <a:pt x="2706" y="0"/>
                      <a:pt x="0" y="2725"/>
                      <a:pt x="0" y="6087"/>
                    </a:cubicBezTo>
                    <a:lnTo>
                      <a:pt x="0" y="6207"/>
                    </a:lnTo>
                    <a:cubicBezTo>
                      <a:pt x="0" y="2885"/>
                      <a:pt x="2706" y="159"/>
                      <a:pt x="6008" y="159"/>
                    </a:cubicBezTo>
                    <a:lnTo>
                      <a:pt x="18262" y="159"/>
                    </a:lnTo>
                    <a:cubicBezTo>
                      <a:pt x="21584" y="159"/>
                      <a:pt x="24269" y="2885"/>
                      <a:pt x="24269" y="6207"/>
                    </a:cubicBezTo>
                    <a:lnTo>
                      <a:pt x="24269" y="20828"/>
                    </a:lnTo>
                    <a:lnTo>
                      <a:pt x="24488" y="20828"/>
                    </a:lnTo>
                    <a:lnTo>
                      <a:pt x="24488" y="6087"/>
                    </a:lnTo>
                    <a:cubicBezTo>
                      <a:pt x="24488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2335925" y="5031275"/>
                <a:ext cx="650025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1" extrusionOk="0">
                    <a:moveTo>
                      <a:pt x="6466" y="0"/>
                    </a:moveTo>
                    <a:cubicBezTo>
                      <a:pt x="2885" y="0"/>
                      <a:pt x="1" y="2904"/>
                      <a:pt x="1" y="6465"/>
                    </a:cubicBezTo>
                    <a:lnTo>
                      <a:pt x="1" y="22121"/>
                    </a:lnTo>
                    <a:lnTo>
                      <a:pt x="26000" y="22121"/>
                    </a:lnTo>
                    <a:lnTo>
                      <a:pt x="26000" y="6465"/>
                    </a:lnTo>
                    <a:cubicBezTo>
                      <a:pt x="26000" y="2885"/>
                      <a:pt x="2309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335925" y="5063600"/>
                <a:ext cx="6127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8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0828"/>
                    </a:lnTo>
                    <a:lnTo>
                      <a:pt x="24508" y="20828"/>
                    </a:lnTo>
                    <a:lnTo>
                      <a:pt x="24508" y="6087"/>
                    </a:lnTo>
                    <a:cubicBezTo>
                      <a:pt x="2450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2851150" y="5265000"/>
                <a:ext cx="1348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92" h="12772" extrusionOk="0">
                    <a:moveTo>
                      <a:pt x="5391" y="1"/>
                    </a:moveTo>
                    <a:cubicBezTo>
                      <a:pt x="5109" y="1009"/>
                      <a:pt x="4927" y="1390"/>
                      <a:pt x="4568" y="1390"/>
                    </a:cubicBezTo>
                    <a:cubicBezTo>
                      <a:pt x="4396" y="1390"/>
                      <a:pt x="4183" y="1303"/>
                      <a:pt x="3899" y="1154"/>
                    </a:cubicBezTo>
                    <a:lnTo>
                      <a:pt x="0" y="12772"/>
                    </a:lnTo>
                    <a:lnTo>
                      <a:pt x="5391" y="12772"/>
                    </a:lnTo>
                    <a:lnTo>
                      <a:pt x="5391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335925" y="51023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010" y="1"/>
                    </a:moveTo>
                    <a:cubicBezTo>
                      <a:pt x="757" y="1115"/>
                      <a:pt x="1" y="2706"/>
                      <a:pt x="1" y="4536"/>
                    </a:cubicBezTo>
                    <a:lnTo>
                      <a:pt x="1" y="19277"/>
                    </a:lnTo>
                    <a:lnTo>
                      <a:pt x="24488" y="19277"/>
                    </a:lnTo>
                    <a:lnTo>
                      <a:pt x="24488" y="7659"/>
                    </a:lnTo>
                    <a:cubicBezTo>
                      <a:pt x="20033" y="5710"/>
                      <a:pt x="14860" y="5571"/>
                      <a:pt x="10166" y="4158"/>
                    </a:cubicBezTo>
                    <a:cubicBezTo>
                      <a:pt x="7222" y="3263"/>
                      <a:pt x="4476" y="1851"/>
                      <a:pt x="201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335925" y="5063600"/>
                <a:ext cx="6122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8" extrusionOk="0">
                    <a:moveTo>
                      <a:pt x="6068" y="0"/>
                    </a:moveTo>
                    <a:cubicBezTo>
                      <a:pt x="2706" y="0"/>
                      <a:pt x="1" y="2725"/>
                      <a:pt x="1" y="6087"/>
                    </a:cubicBezTo>
                    <a:lnTo>
                      <a:pt x="1" y="6207"/>
                    </a:lnTo>
                    <a:cubicBezTo>
                      <a:pt x="1" y="2885"/>
                      <a:pt x="2706" y="159"/>
                      <a:pt x="6008" y="159"/>
                    </a:cubicBezTo>
                    <a:lnTo>
                      <a:pt x="18242" y="159"/>
                    </a:lnTo>
                    <a:cubicBezTo>
                      <a:pt x="21584" y="159"/>
                      <a:pt x="24270" y="2885"/>
                      <a:pt x="24270" y="6207"/>
                    </a:cubicBezTo>
                    <a:lnTo>
                      <a:pt x="24270" y="20828"/>
                    </a:lnTo>
                    <a:lnTo>
                      <a:pt x="24488" y="20828"/>
                    </a:lnTo>
                    <a:lnTo>
                      <a:pt x="24488" y="6087"/>
                    </a:lnTo>
                    <a:cubicBezTo>
                      <a:pt x="2448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3097825" y="5031275"/>
                <a:ext cx="650500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21" extrusionOk="0">
                    <a:moveTo>
                      <a:pt x="6465" y="0"/>
                    </a:moveTo>
                    <a:cubicBezTo>
                      <a:pt x="2885" y="0"/>
                      <a:pt x="0" y="2904"/>
                      <a:pt x="0" y="6465"/>
                    </a:cubicBezTo>
                    <a:lnTo>
                      <a:pt x="0" y="22121"/>
                    </a:lnTo>
                    <a:lnTo>
                      <a:pt x="26020" y="22121"/>
                    </a:lnTo>
                    <a:lnTo>
                      <a:pt x="26020" y="6465"/>
                    </a:lnTo>
                    <a:cubicBezTo>
                      <a:pt x="26020" y="2885"/>
                      <a:pt x="23096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3097825" y="5063600"/>
                <a:ext cx="6132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28" extrusionOk="0">
                    <a:moveTo>
                      <a:pt x="6087" y="0"/>
                    </a:moveTo>
                    <a:cubicBezTo>
                      <a:pt x="2745" y="0"/>
                      <a:pt x="0" y="2725"/>
                      <a:pt x="0" y="6087"/>
                    </a:cubicBezTo>
                    <a:lnTo>
                      <a:pt x="0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3614025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5372" y="1"/>
                    </a:moveTo>
                    <a:cubicBezTo>
                      <a:pt x="5076" y="1009"/>
                      <a:pt x="4889" y="1390"/>
                      <a:pt x="4535" y="1390"/>
                    </a:cubicBezTo>
                    <a:cubicBezTo>
                      <a:pt x="4365" y="1390"/>
                      <a:pt x="4157" y="1303"/>
                      <a:pt x="3880" y="1154"/>
                    </a:cubicBezTo>
                    <a:lnTo>
                      <a:pt x="1" y="12772"/>
                    </a:lnTo>
                    <a:lnTo>
                      <a:pt x="5372" y="12772"/>
                    </a:lnTo>
                    <a:lnTo>
                      <a:pt x="5372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098325" y="5102375"/>
                <a:ext cx="612700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19277" extrusionOk="0">
                    <a:moveTo>
                      <a:pt x="2029" y="1"/>
                    </a:moveTo>
                    <a:cubicBezTo>
                      <a:pt x="776" y="1115"/>
                      <a:pt x="0" y="2706"/>
                      <a:pt x="0" y="4536"/>
                    </a:cubicBezTo>
                    <a:lnTo>
                      <a:pt x="0" y="19277"/>
                    </a:lnTo>
                    <a:lnTo>
                      <a:pt x="24508" y="19277"/>
                    </a:lnTo>
                    <a:lnTo>
                      <a:pt x="24508" y="7659"/>
                    </a:lnTo>
                    <a:cubicBezTo>
                      <a:pt x="20052" y="5710"/>
                      <a:pt x="14880" y="5571"/>
                      <a:pt x="10185" y="4158"/>
                    </a:cubicBezTo>
                    <a:cubicBezTo>
                      <a:pt x="7241" y="3263"/>
                      <a:pt x="4476" y="1851"/>
                      <a:pt x="202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098325" y="5063600"/>
                <a:ext cx="6127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28" extrusionOk="0">
                    <a:moveTo>
                      <a:pt x="6067" y="0"/>
                    </a:moveTo>
                    <a:cubicBezTo>
                      <a:pt x="2725" y="0"/>
                      <a:pt x="0" y="2725"/>
                      <a:pt x="0" y="6087"/>
                    </a:cubicBezTo>
                    <a:lnTo>
                      <a:pt x="0" y="6207"/>
                    </a:lnTo>
                    <a:cubicBezTo>
                      <a:pt x="0" y="2885"/>
                      <a:pt x="2725" y="159"/>
                      <a:pt x="6028" y="159"/>
                    </a:cubicBezTo>
                    <a:lnTo>
                      <a:pt x="18262" y="159"/>
                    </a:lnTo>
                    <a:cubicBezTo>
                      <a:pt x="21584" y="159"/>
                      <a:pt x="24269" y="2885"/>
                      <a:pt x="24269" y="6207"/>
                    </a:cubicBezTo>
                    <a:lnTo>
                      <a:pt x="24269" y="20828"/>
                    </a:lnTo>
                    <a:lnTo>
                      <a:pt x="24488" y="20828"/>
                    </a:lnTo>
                    <a:lnTo>
                      <a:pt x="24488" y="6087"/>
                    </a:lnTo>
                    <a:cubicBezTo>
                      <a:pt x="24508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6147875" y="5031275"/>
                <a:ext cx="650000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2121" extrusionOk="0">
                    <a:moveTo>
                      <a:pt x="6465" y="0"/>
                    </a:moveTo>
                    <a:cubicBezTo>
                      <a:pt x="2904" y="0"/>
                      <a:pt x="0" y="2885"/>
                      <a:pt x="0" y="6465"/>
                    </a:cubicBezTo>
                    <a:lnTo>
                      <a:pt x="0" y="22121"/>
                    </a:lnTo>
                    <a:lnTo>
                      <a:pt x="26000" y="22121"/>
                    </a:lnTo>
                    <a:lnTo>
                      <a:pt x="26000" y="6465"/>
                    </a:lnTo>
                    <a:cubicBezTo>
                      <a:pt x="26000" y="2904"/>
                      <a:pt x="23115" y="0"/>
                      <a:pt x="19535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6184175" y="5063600"/>
                <a:ext cx="6132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28" extrusionOk="0">
                    <a:moveTo>
                      <a:pt x="6107" y="0"/>
                    </a:moveTo>
                    <a:cubicBezTo>
                      <a:pt x="2745" y="0"/>
                      <a:pt x="0" y="2725"/>
                      <a:pt x="0" y="6087"/>
                    </a:cubicBezTo>
                    <a:lnTo>
                      <a:pt x="0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6147875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0" y="1"/>
                    </a:moveTo>
                    <a:lnTo>
                      <a:pt x="0" y="12772"/>
                    </a:lnTo>
                    <a:lnTo>
                      <a:pt x="5371" y="12772"/>
                    </a:lnTo>
                    <a:lnTo>
                      <a:pt x="1492" y="1154"/>
                    </a:lnTo>
                    <a:cubicBezTo>
                      <a:pt x="1208" y="1303"/>
                      <a:pt x="996" y="1390"/>
                      <a:pt x="824" y="1390"/>
                    </a:cubicBezTo>
                    <a:cubicBezTo>
                      <a:pt x="465" y="1390"/>
                      <a:pt x="282" y="1009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6185150" y="5138200"/>
                <a:ext cx="612225" cy="4814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57" extrusionOk="0">
                    <a:moveTo>
                      <a:pt x="22480" y="0"/>
                    </a:moveTo>
                    <a:cubicBezTo>
                      <a:pt x="20013" y="1830"/>
                      <a:pt x="17248" y="3243"/>
                      <a:pt x="14324" y="4138"/>
                    </a:cubicBezTo>
                    <a:cubicBezTo>
                      <a:pt x="9609" y="5570"/>
                      <a:pt x="4437" y="5689"/>
                      <a:pt x="1" y="7659"/>
                    </a:cubicBezTo>
                    <a:lnTo>
                      <a:pt x="1" y="19256"/>
                    </a:lnTo>
                    <a:lnTo>
                      <a:pt x="24489" y="19256"/>
                    </a:lnTo>
                    <a:lnTo>
                      <a:pt x="24489" y="4516"/>
                    </a:lnTo>
                    <a:cubicBezTo>
                      <a:pt x="24489" y="2705"/>
                      <a:pt x="23713" y="1114"/>
                      <a:pt x="22480" y="0"/>
                    </a:cubicBezTo>
                    <a:close/>
                  </a:path>
                </a:pathLst>
              </a:custGeom>
              <a:solidFill>
                <a:srgbClr val="45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6184675" y="5063600"/>
                <a:ext cx="6127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28" extrusionOk="0">
                    <a:moveTo>
                      <a:pt x="6107" y="0"/>
                    </a:moveTo>
                    <a:cubicBezTo>
                      <a:pt x="2745" y="0"/>
                      <a:pt x="20" y="2725"/>
                      <a:pt x="0" y="6087"/>
                    </a:cubicBezTo>
                    <a:lnTo>
                      <a:pt x="0" y="20828"/>
                    </a:lnTo>
                    <a:lnTo>
                      <a:pt x="239" y="20828"/>
                    </a:lnTo>
                    <a:lnTo>
                      <a:pt x="239" y="6207"/>
                    </a:lnTo>
                    <a:cubicBezTo>
                      <a:pt x="239" y="2885"/>
                      <a:pt x="2924" y="159"/>
                      <a:pt x="6246" y="159"/>
                    </a:cubicBezTo>
                    <a:lnTo>
                      <a:pt x="18480" y="159"/>
                    </a:lnTo>
                    <a:cubicBezTo>
                      <a:pt x="21802" y="159"/>
                      <a:pt x="24508" y="2885"/>
                      <a:pt x="24508" y="6207"/>
                    </a:cubicBezTo>
                    <a:lnTo>
                      <a:pt x="24508" y="6087"/>
                    </a:lnTo>
                    <a:cubicBezTo>
                      <a:pt x="24508" y="2725"/>
                      <a:pt x="21802" y="0"/>
                      <a:pt x="18441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5385475" y="5031275"/>
                <a:ext cx="650525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21" h="22121" extrusionOk="0">
                    <a:moveTo>
                      <a:pt x="6466" y="0"/>
                    </a:moveTo>
                    <a:cubicBezTo>
                      <a:pt x="2905" y="0"/>
                      <a:pt x="1" y="2885"/>
                      <a:pt x="1" y="6465"/>
                    </a:cubicBezTo>
                    <a:lnTo>
                      <a:pt x="1" y="22121"/>
                    </a:lnTo>
                    <a:lnTo>
                      <a:pt x="26020" y="22121"/>
                    </a:lnTo>
                    <a:lnTo>
                      <a:pt x="26020" y="6465"/>
                    </a:lnTo>
                    <a:cubicBezTo>
                      <a:pt x="26020" y="2904"/>
                      <a:pt x="23136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5422275" y="5063600"/>
                <a:ext cx="6127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9" h="20828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0828"/>
                    </a:lnTo>
                    <a:lnTo>
                      <a:pt x="24508" y="20828"/>
                    </a:lnTo>
                    <a:lnTo>
                      <a:pt x="24508" y="6087"/>
                    </a:lnTo>
                    <a:cubicBezTo>
                      <a:pt x="2450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5385475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1" y="1"/>
                    </a:moveTo>
                    <a:lnTo>
                      <a:pt x="1" y="12772"/>
                    </a:lnTo>
                    <a:lnTo>
                      <a:pt x="5372" y="12772"/>
                    </a:lnTo>
                    <a:lnTo>
                      <a:pt x="1492" y="1154"/>
                    </a:lnTo>
                    <a:cubicBezTo>
                      <a:pt x="1209" y="1303"/>
                      <a:pt x="996" y="1390"/>
                      <a:pt x="824" y="1390"/>
                    </a:cubicBezTo>
                    <a:cubicBezTo>
                      <a:pt x="465" y="1390"/>
                      <a:pt x="283" y="1009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5422775" y="51023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1"/>
                    </a:moveTo>
                    <a:cubicBezTo>
                      <a:pt x="20013" y="1851"/>
                      <a:pt x="17267" y="3263"/>
                      <a:pt x="14323" y="4158"/>
                    </a:cubicBezTo>
                    <a:cubicBezTo>
                      <a:pt x="9629" y="5571"/>
                      <a:pt x="4456" y="5710"/>
                      <a:pt x="0" y="7659"/>
                    </a:cubicBezTo>
                    <a:lnTo>
                      <a:pt x="0" y="19277"/>
                    </a:lnTo>
                    <a:lnTo>
                      <a:pt x="24488" y="19277"/>
                    </a:lnTo>
                    <a:lnTo>
                      <a:pt x="24488" y="4536"/>
                    </a:lnTo>
                    <a:cubicBezTo>
                      <a:pt x="24488" y="2706"/>
                      <a:pt x="23732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5422775" y="5063600"/>
                <a:ext cx="6117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469" h="20828" extrusionOk="0">
                    <a:moveTo>
                      <a:pt x="6068" y="0"/>
                    </a:moveTo>
                    <a:cubicBezTo>
                      <a:pt x="2706" y="0"/>
                      <a:pt x="0" y="2725"/>
                      <a:pt x="0" y="6087"/>
                    </a:cubicBezTo>
                    <a:lnTo>
                      <a:pt x="0" y="20828"/>
                    </a:lnTo>
                    <a:lnTo>
                      <a:pt x="199" y="20828"/>
                    </a:lnTo>
                    <a:lnTo>
                      <a:pt x="199" y="6207"/>
                    </a:lnTo>
                    <a:cubicBezTo>
                      <a:pt x="199" y="2885"/>
                      <a:pt x="2885" y="159"/>
                      <a:pt x="6207" y="159"/>
                    </a:cubicBezTo>
                    <a:lnTo>
                      <a:pt x="18441" y="159"/>
                    </a:lnTo>
                    <a:cubicBezTo>
                      <a:pt x="21763" y="159"/>
                      <a:pt x="24468" y="2885"/>
                      <a:pt x="24468" y="6207"/>
                    </a:cubicBezTo>
                    <a:lnTo>
                      <a:pt x="24468" y="6087"/>
                    </a:lnTo>
                    <a:cubicBezTo>
                      <a:pt x="24468" y="2725"/>
                      <a:pt x="21763" y="0"/>
                      <a:pt x="1840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4622600" y="5031275"/>
                <a:ext cx="650500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20" h="22121" extrusionOk="0">
                    <a:moveTo>
                      <a:pt x="6465" y="0"/>
                    </a:moveTo>
                    <a:cubicBezTo>
                      <a:pt x="2904" y="0"/>
                      <a:pt x="0" y="2885"/>
                      <a:pt x="0" y="6465"/>
                    </a:cubicBezTo>
                    <a:lnTo>
                      <a:pt x="0" y="22121"/>
                    </a:lnTo>
                    <a:lnTo>
                      <a:pt x="26020" y="22121"/>
                    </a:lnTo>
                    <a:lnTo>
                      <a:pt x="26020" y="6465"/>
                    </a:lnTo>
                    <a:cubicBezTo>
                      <a:pt x="26020" y="2904"/>
                      <a:pt x="23135" y="0"/>
                      <a:pt x="1955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4659900" y="5063600"/>
                <a:ext cx="6132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8" h="20828" extrusionOk="0">
                    <a:moveTo>
                      <a:pt x="6087" y="0"/>
                    </a:moveTo>
                    <a:cubicBezTo>
                      <a:pt x="2745" y="0"/>
                      <a:pt x="0" y="2725"/>
                      <a:pt x="0" y="6087"/>
                    </a:cubicBezTo>
                    <a:lnTo>
                      <a:pt x="0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4622600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0" y="1"/>
                    </a:moveTo>
                    <a:lnTo>
                      <a:pt x="0" y="12772"/>
                    </a:lnTo>
                    <a:lnTo>
                      <a:pt x="5371" y="12772"/>
                    </a:lnTo>
                    <a:lnTo>
                      <a:pt x="1492" y="1154"/>
                    </a:lnTo>
                    <a:cubicBezTo>
                      <a:pt x="1215" y="1303"/>
                      <a:pt x="1007" y="1390"/>
                      <a:pt x="837" y="1390"/>
                    </a:cubicBezTo>
                    <a:cubicBezTo>
                      <a:pt x="483" y="1390"/>
                      <a:pt x="296" y="1009"/>
                      <a:pt x="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4660875" y="51023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60" y="1"/>
                    </a:moveTo>
                    <a:cubicBezTo>
                      <a:pt x="20013" y="1851"/>
                      <a:pt x="17248" y="3263"/>
                      <a:pt x="14324" y="4158"/>
                    </a:cubicBezTo>
                    <a:cubicBezTo>
                      <a:pt x="9609" y="5571"/>
                      <a:pt x="4437" y="5710"/>
                      <a:pt x="1" y="7659"/>
                    </a:cubicBezTo>
                    <a:lnTo>
                      <a:pt x="1" y="19277"/>
                    </a:lnTo>
                    <a:lnTo>
                      <a:pt x="24489" y="19277"/>
                    </a:lnTo>
                    <a:lnTo>
                      <a:pt x="24489" y="4536"/>
                    </a:lnTo>
                    <a:cubicBezTo>
                      <a:pt x="24489" y="2706"/>
                      <a:pt x="23713" y="1115"/>
                      <a:pt x="22460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4659900" y="5063600"/>
                <a:ext cx="612700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08" h="20828" extrusionOk="0">
                    <a:moveTo>
                      <a:pt x="6107" y="0"/>
                    </a:moveTo>
                    <a:cubicBezTo>
                      <a:pt x="2745" y="0"/>
                      <a:pt x="40" y="2725"/>
                      <a:pt x="0" y="6087"/>
                    </a:cubicBezTo>
                    <a:lnTo>
                      <a:pt x="0" y="20828"/>
                    </a:lnTo>
                    <a:lnTo>
                      <a:pt x="239" y="20828"/>
                    </a:lnTo>
                    <a:lnTo>
                      <a:pt x="239" y="6207"/>
                    </a:lnTo>
                    <a:cubicBezTo>
                      <a:pt x="239" y="2885"/>
                      <a:pt x="2924" y="159"/>
                      <a:pt x="6246" y="159"/>
                    </a:cubicBezTo>
                    <a:lnTo>
                      <a:pt x="18480" y="159"/>
                    </a:lnTo>
                    <a:cubicBezTo>
                      <a:pt x="21783" y="159"/>
                      <a:pt x="24508" y="2885"/>
                      <a:pt x="24508" y="6207"/>
                    </a:cubicBezTo>
                    <a:lnTo>
                      <a:pt x="24508" y="6087"/>
                    </a:lnTo>
                    <a:cubicBezTo>
                      <a:pt x="24508" y="2725"/>
                      <a:pt x="21783" y="0"/>
                      <a:pt x="1844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3860700" y="5031275"/>
                <a:ext cx="650025" cy="553025"/>
              </a:xfrm>
              <a:custGeom>
                <a:avLst/>
                <a:gdLst/>
                <a:ahLst/>
                <a:cxnLst/>
                <a:rect l="l" t="t" r="r" b="b"/>
                <a:pathLst>
                  <a:path w="26001" h="22121" extrusionOk="0">
                    <a:moveTo>
                      <a:pt x="6466" y="0"/>
                    </a:moveTo>
                    <a:cubicBezTo>
                      <a:pt x="2905" y="0"/>
                      <a:pt x="1" y="2885"/>
                      <a:pt x="1" y="6465"/>
                    </a:cubicBezTo>
                    <a:lnTo>
                      <a:pt x="1" y="22121"/>
                    </a:lnTo>
                    <a:lnTo>
                      <a:pt x="26000" y="22121"/>
                    </a:lnTo>
                    <a:lnTo>
                      <a:pt x="26000" y="6465"/>
                    </a:lnTo>
                    <a:cubicBezTo>
                      <a:pt x="26000" y="2904"/>
                      <a:pt x="23116" y="0"/>
                      <a:pt x="19535" y="0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3897000" y="5063600"/>
                <a:ext cx="6132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529" h="20828" extrusionOk="0">
                    <a:moveTo>
                      <a:pt x="6108" y="0"/>
                    </a:moveTo>
                    <a:cubicBezTo>
                      <a:pt x="2746" y="0"/>
                      <a:pt x="1" y="2725"/>
                      <a:pt x="1" y="6087"/>
                    </a:cubicBezTo>
                    <a:lnTo>
                      <a:pt x="1" y="20828"/>
                    </a:lnTo>
                    <a:lnTo>
                      <a:pt x="24528" y="20828"/>
                    </a:lnTo>
                    <a:lnTo>
                      <a:pt x="24528" y="6087"/>
                    </a:lnTo>
                    <a:cubicBezTo>
                      <a:pt x="24528" y="2725"/>
                      <a:pt x="21803" y="0"/>
                      <a:pt x="18441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3860700" y="5265000"/>
                <a:ext cx="134300" cy="319300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2772" extrusionOk="0">
                    <a:moveTo>
                      <a:pt x="1" y="1"/>
                    </a:moveTo>
                    <a:lnTo>
                      <a:pt x="1" y="12772"/>
                    </a:lnTo>
                    <a:lnTo>
                      <a:pt x="5372" y="12772"/>
                    </a:lnTo>
                    <a:lnTo>
                      <a:pt x="1493" y="1154"/>
                    </a:lnTo>
                    <a:cubicBezTo>
                      <a:pt x="1209" y="1303"/>
                      <a:pt x="996" y="1390"/>
                      <a:pt x="824" y="1390"/>
                    </a:cubicBezTo>
                    <a:cubicBezTo>
                      <a:pt x="465" y="1390"/>
                      <a:pt x="283" y="1009"/>
                      <a:pt x="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3898000" y="5102375"/>
                <a:ext cx="612225" cy="481925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9277" extrusionOk="0">
                    <a:moveTo>
                      <a:pt x="22479" y="1"/>
                    </a:moveTo>
                    <a:cubicBezTo>
                      <a:pt x="20013" y="1851"/>
                      <a:pt x="17247" y="3263"/>
                      <a:pt x="14323" y="4158"/>
                    </a:cubicBezTo>
                    <a:cubicBezTo>
                      <a:pt x="9629" y="5571"/>
                      <a:pt x="4456" y="5710"/>
                      <a:pt x="1" y="7659"/>
                    </a:cubicBezTo>
                    <a:lnTo>
                      <a:pt x="1" y="19277"/>
                    </a:lnTo>
                    <a:lnTo>
                      <a:pt x="24488" y="19277"/>
                    </a:lnTo>
                    <a:lnTo>
                      <a:pt x="24488" y="4536"/>
                    </a:lnTo>
                    <a:cubicBezTo>
                      <a:pt x="24488" y="2706"/>
                      <a:pt x="23713" y="1115"/>
                      <a:pt x="22479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3898000" y="5063600"/>
                <a:ext cx="612225" cy="520700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20828" extrusionOk="0">
                    <a:moveTo>
                      <a:pt x="6088" y="0"/>
                    </a:moveTo>
                    <a:cubicBezTo>
                      <a:pt x="2726" y="0"/>
                      <a:pt x="1" y="2725"/>
                      <a:pt x="1" y="6087"/>
                    </a:cubicBezTo>
                    <a:lnTo>
                      <a:pt x="1" y="20828"/>
                    </a:lnTo>
                    <a:lnTo>
                      <a:pt x="219" y="20828"/>
                    </a:lnTo>
                    <a:lnTo>
                      <a:pt x="219" y="6207"/>
                    </a:lnTo>
                    <a:cubicBezTo>
                      <a:pt x="219" y="2885"/>
                      <a:pt x="2905" y="159"/>
                      <a:pt x="6247" y="159"/>
                    </a:cubicBezTo>
                    <a:lnTo>
                      <a:pt x="18481" y="159"/>
                    </a:lnTo>
                    <a:cubicBezTo>
                      <a:pt x="21783" y="159"/>
                      <a:pt x="24488" y="2885"/>
                      <a:pt x="24488" y="6207"/>
                    </a:cubicBezTo>
                    <a:lnTo>
                      <a:pt x="24488" y="6087"/>
                    </a:lnTo>
                    <a:cubicBezTo>
                      <a:pt x="24488" y="2725"/>
                      <a:pt x="21783" y="0"/>
                      <a:pt x="18421" y="0"/>
                    </a:cubicBezTo>
                    <a:close/>
                  </a:path>
                </a:pathLst>
              </a:custGeom>
              <a:solidFill>
                <a:srgbClr val="DD4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" name="Google Shape;221;p2"/>
            <p:cNvGrpSpPr/>
            <p:nvPr/>
          </p:nvGrpSpPr>
          <p:grpSpPr>
            <a:xfrm>
              <a:off x="-417858" y="-823150"/>
              <a:ext cx="9978772" cy="1382075"/>
              <a:chOff x="193475" y="-693375"/>
              <a:chExt cx="7221575" cy="1382075"/>
            </a:xfrm>
          </p:grpSpPr>
          <p:sp>
            <p:nvSpPr>
              <p:cNvPr id="222" name="Google Shape;222;p2"/>
              <p:cNvSpPr/>
              <p:nvPr/>
            </p:nvSpPr>
            <p:spPr>
              <a:xfrm>
                <a:off x="363575" y="384325"/>
                <a:ext cx="6883875" cy="304375"/>
              </a:xfrm>
              <a:custGeom>
                <a:avLst/>
                <a:gdLst/>
                <a:ahLst/>
                <a:cxnLst/>
                <a:rect l="l" t="t" r="r" b="b"/>
                <a:pathLst>
                  <a:path w="275355" h="12175" extrusionOk="0">
                    <a:moveTo>
                      <a:pt x="0" y="0"/>
                    </a:moveTo>
                    <a:lnTo>
                      <a:pt x="0" y="9390"/>
                    </a:lnTo>
                    <a:lnTo>
                      <a:pt x="0" y="10782"/>
                    </a:lnTo>
                    <a:lnTo>
                      <a:pt x="14522" y="10782"/>
                    </a:lnTo>
                    <a:lnTo>
                      <a:pt x="14522" y="9370"/>
                    </a:lnTo>
                    <a:lnTo>
                      <a:pt x="16869" y="9370"/>
                    </a:lnTo>
                    <a:lnTo>
                      <a:pt x="16869" y="12175"/>
                    </a:lnTo>
                    <a:lnTo>
                      <a:pt x="30913" y="12175"/>
                    </a:lnTo>
                    <a:lnTo>
                      <a:pt x="30913" y="9370"/>
                    </a:lnTo>
                    <a:lnTo>
                      <a:pt x="33261" y="9370"/>
                    </a:lnTo>
                    <a:lnTo>
                      <a:pt x="33261" y="10782"/>
                    </a:lnTo>
                    <a:lnTo>
                      <a:pt x="47782" y="10782"/>
                    </a:lnTo>
                    <a:lnTo>
                      <a:pt x="47782" y="9370"/>
                    </a:lnTo>
                    <a:lnTo>
                      <a:pt x="50110" y="9370"/>
                    </a:lnTo>
                    <a:lnTo>
                      <a:pt x="50110" y="12175"/>
                    </a:lnTo>
                    <a:lnTo>
                      <a:pt x="64632" y="12175"/>
                    </a:lnTo>
                    <a:lnTo>
                      <a:pt x="64632" y="9370"/>
                    </a:lnTo>
                    <a:lnTo>
                      <a:pt x="66979" y="9370"/>
                    </a:lnTo>
                    <a:lnTo>
                      <a:pt x="66979" y="10782"/>
                    </a:lnTo>
                    <a:lnTo>
                      <a:pt x="81023" y="10782"/>
                    </a:lnTo>
                    <a:lnTo>
                      <a:pt x="81023" y="9370"/>
                    </a:lnTo>
                    <a:lnTo>
                      <a:pt x="83370" y="9370"/>
                    </a:lnTo>
                    <a:lnTo>
                      <a:pt x="83370" y="12175"/>
                    </a:lnTo>
                    <a:lnTo>
                      <a:pt x="97892" y="12175"/>
                    </a:lnTo>
                    <a:lnTo>
                      <a:pt x="97892" y="9370"/>
                    </a:lnTo>
                    <a:lnTo>
                      <a:pt x="101174" y="9370"/>
                    </a:lnTo>
                    <a:lnTo>
                      <a:pt x="101174" y="10782"/>
                    </a:lnTo>
                    <a:lnTo>
                      <a:pt x="115656" y="10782"/>
                    </a:lnTo>
                    <a:lnTo>
                      <a:pt x="115656" y="9370"/>
                    </a:lnTo>
                    <a:lnTo>
                      <a:pt x="118481" y="9370"/>
                    </a:lnTo>
                    <a:lnTo>
                      <a:pt x="118481" y="12175"/>
                    </a:lnTo>
                    <a:lnTo>
                      <a:pt x="133460" y="12175"/>
                    </a:lnTo>
                    <a:lnTo>
                      <a:pt x="133460" y="9370"/>
                    </a:lnTo>
                    <a:lnTo>
                      <a:pt x="136285" y="9370"/>
                    </a:lnTo>
                    <a:lnTo>
                      <a:pt x="136285" y="10782"/>
                    </a:lnTo>
                    <a:lnTo>
                      <a:pt x="151722" y="10782"/>
                    </a:lnTo>
                    <a:lnTo>
                      <a:pt x="151722" y="9370"/>
                    </a:lnTo>
                    <a:lnTo>
                      <a:pt x="154527" y="9370"/>
                    </a:lnTo>
                    <a:lnTo>
                      <a:pt x="154527" y="12175"/>
                    </a:lnTo>
                    <a:lnTo>
                      <a:pt x="169048" y="12175"/>
                    </a:lnTo>
                    <a:lnTo>
                      <a:pt x="169048" y="9370"/>
                    </a:lnTo>
                    <a:lnTo>
                      <a:pt x="172331" y="9370"/>
                    </a:lnTo>
                    <a:lnTo>
                      <a:pt x="172331" y="10782"/>
                    </a:lnTo>
                    <a:lnTo>
                      <a:pt x="186852" y="10782"/>
                    </a:lnTo>
                    <a:lnTo>
                      <a:pt x="186852" y="9370"/>
                    </a:lnTo>
                    <a:lnTo>
                      <a:pt x="190115" y="9370"/>
                    </a:lnTo>
                    <a:lnTo>
                      <a:pt x="190115" y="12175"/>
                    </a:lnTo>
                    <a:lnTo>
                      <a:pt x="204636" y="12175"/>
                    </a:lnTo>
                    <a:lnTo>
                      <a:pt x="204636" y="9370"/>
                    </a:lnTo>
                    <a:lnTo>
                      <a:pt x="207441" y="9370"/>
                    </a:lnTo>
                    <a:lnTo>
                      <a:pt x="207441" y="12175"/>
                    </a:lnTo>
                    <a:lnTo>
                      <a:pt x="222440" y="12175"/>
                    </a:lnTo>
                    <a:lnTo>
                      <a:pt x="222440" y="9370"/>
                    </a:lnTo>
                    <a:lnTo>
                      <a:pt x="225722" y="9370"/>
                    </a:lnTo>
                    <a:lnTo>
                      <a:pt x="225722" y="10782"/>
                    </a:lnTo>
                    <a:lnTo>
                      <a:pt x="240224" y="10782"/>
                    </a:lnTo>
                    <a:lnTo>
                      <a:pt x="240224" y="9370"/>
                    </a:lnTo>
                    <a:lnTo>
                      <a:pt x="243507" y="9370"/>
                    </a:lnTo>
                    <a:lnTo>
                      <a:pt x="243507" y="12175"/>
                    </a:lnTo>
                    <a:lnTo>
                      <a:pt x="257551" y="12175"/>
                    </a:lnTo>
                    <a:lnTo>
                      <a:pt x="257551" y="9370"/>
                    </a:lnTo>
                    <a:lnTo>
                      <a:pt x="260833" y="9370"/>
                    </a:lnTo>
                    <a:lnTo>
                      <a:pt x="260833" y="10782"/>
                    </a:lnTo>
                    <a:lnTo>
                      <a:pt x="275355" y="10782"/>
                    </a:lnTo>
                    <a:lnTo>
                      <a:pt x="2753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363575" y="-634175"/>
                <a:ext cx="6695900" cy="1158775"/>
              </a:xfrm>
              <a:custGeom>
                <a:avLst/>
                <a:gdLst/>
                <a:ahLst/>
                <a:cxnLst/>
                <a:rect l="l" t="t" r="r" b="b"/>
                <a:pathLst>
                  <a:path w="267836" h="46351" extrusionOk="0">
                    <a:moveTo>
                      <a:pt x="0" y="0"/>
                    </a:moveTo>
                    <a:lnTo>
                      <a:pt x="0" y="46350"/>
                    </a:lnTo>
                    <a:lnTo>
                      <a:pt x="267835" y="46350"/>
                    </a:lnTo>
                    <a:lnTo>
                      <a:pt x="26783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363575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4341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785300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044" y="49155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867350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480" y="49155"/>
                    </a:lnTo>
                    <a:lnTo>
                      <a:pt x="7480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119507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1277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7957" y="47782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1616300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3" y="49155"/>
                    </a:lnTo>
                    <a:lnTo>
                      <a:pt x="14523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1698375" y="-634175"/>
                <a:ext cx="2108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35" y="49155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2038025" y="-634175"/>
                <a:ext cx="3511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045" y="47782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108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24478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5293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8929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29739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3325600" y="-634175"/>
                <a:ext cx="3745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79" y="49155"/>
                    </a:lnTo>
                    <a:lnTo>
                      <a:pt x="1497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3407650" y="-634175"/>
                <a:ext cx="2103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1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15" y="49155"/>
                    </a:lnTo>
                    <a:lnTo>
                      <a:pt x="841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3770675" y="-634175"/>
                <a:ext cx="385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543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5438" y="47782"/>
                    </a:lnTo>
                    <a:lnTo>
                      <a:pt x="15438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38641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42267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4308775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481" y="49155"/>
                    </a:lnTo>
                    <a:lnTo>
                      <a:pt x="748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46718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47419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51164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51984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5549600" y="-634175"/>
                <a:ext cx="3750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500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99" y="49155"/>
                    </a:lnTo>
                    <a:lnTo>
                      <a:pt x="1499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5631650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957" y="49155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60066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60767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6451225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045" y="49155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6532775" y="-634175"/>
                <a:ext cx="1875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501" y="49155"/>
                    </a:lnTo>
                    <a:lnTo>
                      <a:pt x="750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6884400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69783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11400" y="-634175"/>
                <a:ext cx="709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3770" h="1" fill="none" extrusionOk="0">
                    <a:moveTo>
                      <a:pt x="0" y="0"/>
                    </a:moveTo>
                    <a:lnTo>
                      <a:pt x="283769" y="0"/>
                    </a:lnTo>
                  </a:path>
                </a:pathLst>
              </a:custGeom>
              <a:noFill/>
              <a:ln w="46750" cap="flat" cmpd="sng">
                <a:solidFill>
                  <a:srgbClr val="FFB726"/>
                </a:solidFill>
                <a:prstDash val="solid"/>
                <a:miter lim="1989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7287225" y="-693375"/>
                <a:ext cx="127825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5134" extrusionOk="0">
                    <a:moveTo>
                      <a:pt x="2566" y="1"/>
                    </a:moveTo>
                    <a:cubicBezTo>
                      <a:pt x="1134" y="1"/>
                      <a:pt x="0" y="1155"/>
                      <a:pt x="0" y="2567"/>
                    </a:cubicBezTo>
                    <a:cubicBezTo>
                      <a:pt x="0" y="3979"/>
                      <a:pt x="1134" y="5133"/>
                      <a:pt x="2566" y="5133"/>
                    </a:cubicBezTo>
                    <a:cubicBezTo>
                      <a:pt x="3979" y="5133"/>
                      <a:pt x="5113" y="3979"/>
                      <a:pt x="5113" y="2567"/>
                    </a:cubicBezTo>
                    <a:cubicBezTo>
                      <a:pt x="5113" y="1155"/>
                      <a:pt x="3979" y="1"/>
                      <a:pt x="2566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93475" y="-693375"/>
                <a:ext cx="128350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34" h="5134" extrusionOk="0">
                    <a:moveTo>
                      <a:pt x="2567" y="1"/>
                    </a:moveTo>
                    <a:cubicBezTo>
                      <a:pt x="1155" y="1"/>
                      <a:pt x="1" y="1155"/>
                      <a:pt x="1" y="2567"/>
                    </a:cubicBezTo>
                    <a:cubicBezTo>
                      <a:pt x="1" y="3979"/>
                      <a:pt x="1155" y="5133"/>
                      <a:pt x="2567" y="5133"/>
                    </a:cubicBezTo>
                    <a:cubicBezTo>
                      <a:pt x="3979" y="5133"/>
                      <a:pt x="5133" y="3979"/>
                      <a:pt x="5133" y="2567"/>
                    </a:cubicBezTo>
                    <a:cubicBezTo>
                      <a:pt x="5133" y="1155"/>
                      <a:pt x="3979" y="1"/>
                      <a:pt x="2567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9" name="Google Shape;259;p2"/>
          <p:cNvSpPr txBox="1">
            <a:spLocks noGrp="1"/>
          </p:cNvSpPr>
          <p:nvPr>
            <p:ph type="ctrTitle"/>
          </p:nvPr>
        </p:nvSpPr>
        <p:spPr>
          <a:xfrm>
            <a:off x="1733350" y="830375"/>
            <a:ext cx="5791200" cy="271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7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0" name="Google Shape;260;p2"/>
          <p:cNvSpPr txBox="1">
            <a:spLocks noGrp="1"/>
          </p:cNvSpPr>
          <p:nvPr>
            <p:ph type="subTitle" idx="1"/>
          </p:nvPr>
        </p:nvSpPr>
        <p:spPr>
          <a:xfrm>
            <a:off x="2587012" y="3595547"/>
            <a:ext cx="4107600" cy="4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2"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6" name="Google Shape;2706;p19"/>
          <p:cNvGrpSpPr/>
          <p:nvPr/>
        </p:nvGrpSpPr>
        <p:grpSpPr>
          <a:xfrm flipH="1">
            <a:off x="762000" y="347143"/>
            <a:ext cx="8524350" cy="4373107"/>
            <a:chOff x="219690" y="347143"/>
            <a:chExt cx="8524350" cy="4373107"/>
          </a:xfrm>
        </p:grpSpPr>
        <p:sp>
          <p:nvSpPr>
            <p:cNvPr id="2707" name="Google Shape;2707;p19"/>
            <p:cNvSpPr/>
            <p:nvPr/>
          </p:nvSpPr>
          <p:spPr>
            <a:xfrm>
              <a:off x="219690" y="683150"/>
              <a:ext cx="8254275" cy="4037100"/>
            </a:xfrm>
            <a:custGeom>
              <a:avLst/>
              <a:gdLst/>
              <a:ahLst/>
              <a:cxnLst/>
              <a:rect l="l" t="t" r="r" b="b"/>
              <a:pathLst>
                <a:path w="330171" h="161484" extrusionOk="0">
                  <a:moveTo>
                    <a:pt x="317123" y="0"/>
                  </a:moveTo>
                  <a:lnTo>
                    <a:pt x="0" y="161484"/>
                  </a:lnTo>
                  <a:lnTo>
                    <a:pt x="308269" y="161082"/>
                  </a:lnTo>
                  <a:lnTo>
                    <a:pt x="330171" y="10525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2708" name="Google Shape;2708;p19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2709" name="Google Shape;2709;p19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9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9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9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13" name="Google Shape;2713;p19"/>
          <p:cNvSpPr/>
          <p:nvPr/>
        </p:nvSpPr>
        <p:spPr>
          <a:xfrm>
            <a:off x="-7175" y="37913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4" name="Google Shape;2714;p19"/>
          <p:cNvGrpSpPr/>
          <p:nvPr/>
        </p:nvGrpSpPr>
        <p:grpSpPr>
          <a:xfrm>
            <a:off x="5" y="-132175"/>
            <a:ext cx="1016910" cy="4951353"/>
            <a:chOff x="1440600" y="197825"/>
            <a:chExt cx="990175" cy="3797050"/>
          </a:xfrm>
        </p:grpSpPr>
        <p:sp>
          <p:nvSpPr>
            <p:cNvPr id="2715" name="Google Shape;2715;p19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9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9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9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9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9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9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9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9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4" name="Google Shape;2724;p19"/>
          <p:cNvGrpSpPr/>
          <p:nvPr/>
        </p:nvGrpSpPr>
        <p:grpSpPr>
          <a:xfrm flipH="1">
            <a:off x="8134537" y="-132175"/>
            <a:ext cx="1016910" cy="4951353"/>
            <a:chOff x="1440600" y="197825"/>
            <a:chExt cx="990175" cy="3797050"/>
          </a:xfrm>
        </p:grpSpPr>
        <p:sp>
          <p:nvSpPr>
            <p:cNvPr id="2725" name="Google Shape;2725;p19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9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9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9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9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9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9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9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9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4" name="Google Shape;2734;p19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2735" name="Google Shape;2735;p19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9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9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9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9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9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9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9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9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9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9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9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9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9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9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9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9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9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9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9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9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9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9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9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9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9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9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9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9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9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9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9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9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9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9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9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9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2" name="Google Shape;2772;p19"/>
          <p:cNvGrpSpPr/>
          <p:nvPr/>
        </p:nvGrpSpPr>
        <p:grpSpPr>
          <a:xfrm>
            <a:off x="-20" y="4308471"/>
            <a:ext cx="9143683" cy="1629094"/>
            <a:chOff x="429225" y="4417075"/>
            <a:chExt cx="6749600" cy="1202550"/>
          </a:xfrm>
        </p:grpSpPr>
        <p:sp>
          <p:nvSpPr>
            <p:cNvPr id="2773" name="Google Shape;2773;p19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9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9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9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9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9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9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9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9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9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9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9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9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9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9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9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9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9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9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9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9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9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9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9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9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9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9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9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9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9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9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9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9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9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9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9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9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9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9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9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9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9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9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9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9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9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9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9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9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9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9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9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9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9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9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9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9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9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9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9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9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9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9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9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9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9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9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9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9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9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9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9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9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9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9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9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9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9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9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9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9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9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9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9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9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9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9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9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9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9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9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9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9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9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9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9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9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9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9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9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9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9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9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9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9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9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9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9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9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4" name="Google Shape;2944;p19"/>
          <p:cNvSpPr txBox="1">
            <a:spLocks noGrp="1"/>
          </p:cNvSpPr>
          <p:nvPr>
            <p:ph type="title"/>
          </p:nvPr>
        </p:nvSpPr>
        <p:spPr>
          <a:xfrm>
            <a:off x="1016945" y="1481900"/>
            <a:ext cx="3033600" cy="7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45" name="Google Shape;2945;p19"/>
          <p:cNvSpPr txBox="1">
            <a:spLocks noGrp="1"/>
          </p:cNvSpPr>
          <p:nvPr>
            <p:ph type="subTitle" idx="1"/>
          </p:nvPr>
        </p:nvSpPr>
        <p:spPr>
          <a:xfrm rot="374">
            <a:off x="1016945" y="2105474"/>
            <a:ext cx="2755500" cy="126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2">
    <p:spTree>
      <p:nvGrpSpPr>
        <p:cNvPr id="1" name="Shape 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" name="Google Shape;3268;p22"/>
          <p:cNvSpPr/>
          <p:nvPr/>
        </p:nvSpPr>
        <p:spPr>
          <a:xfrm>
            <a:off x="-7175" y="3680125"/>
            <a:ext cx="9158700" cy="14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9" name="Google Shape;3269;p22"/>
          <p:cNvGrpSpPr/>
          <p:nvPr/>
        </p:nvGrpSpPr>
        <p:grpSpPr>
          <a:xfrm>
            <a:off x="19" y="-132175"/>
            <a:ext cx="720055" cy="5305618"/>
            <a:chOff x="1440600" y="197825"/>
            <a:chExt cx="990175" cy="3797050"/>
          </a:xfrm>
        </p:grpSpPr>
        <p:sp>
          <p:nvSpPr>
            <p:cNvPr id="3270" name="Google Shape;3270;p22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2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2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2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2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2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2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2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2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9" name="Google Shape;3279;p22"/>
          <p:cNvGrpSpPr/>
          <p:nvPr/>
        </p:nvGrpSpPr>
        <p:grpSpPr>
          <a:xfrm flipH="1">
            <a:off x="8431363" y="-132175"/>
            <a:ext cx="720055" cy="5305618"/>
            <a:chOff x="1440600" y="197825"/>
            <a:chExt cx="990175" cy="3797050"/>
          </a:xfrm>
        </p:grpSpPr>
        <p:sp>
          <p:nvSpPr>
            <p:cNvPr id="3280" name="Google Shape;3280;p22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2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2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2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2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2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2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2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2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22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3290" name="Google Shape;3290;p22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2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2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2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2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2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2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2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2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2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2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2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2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2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2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2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2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2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2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2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2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2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2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2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2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2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2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2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2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2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2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2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2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2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2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2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2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7" name="Google Shape;3327;p22"/>
          <p:cNvSpPr txBox="1">
            <a:spLocks noGrp="1"/>
          </p:cNvSpPr>
          <p:nvPr>
            <p:ph type="body" idx="1"/>
          </p:nvPr>
        </p:nvSpPr>
        <p:spPr>
          <a:xfrm>
            <a:off x="720000" y="1157100"/>
            <a:ext cx="3852000" cy="16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★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28" name="Google Shape;3328;p22"/>
          <p:cNvSpPr txBox="1">
            <a:spLocks noGrp="1"/>
          </p:cNvSpPr>
          <p:nvPr>
            <p:ph type="title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3" name="Google Shape;3553;p24"/>
          <p:cNvGrpSpPr/>
          <p:nvPr/>
        </p:nvGrpSpPr>
        <p:grpSpPr>
          <a:xfrm>
            <a:off x="-43050" y="347143"/>
            <a:ext cx="8787090" cy="4581157"/>
            <a:chOff x="-43050" y="347143"/>
            <a:chExt cx="8787090" cy="4581157"/>
          </a:xfrm>
        </p:grpSpPr>
        <p:sp>
          <p:nvSpPr>
            <p:cNvPr id="3554" name="Google Shape;3554;p24"/>
            <p:cNvSpPr/>
            <p:nvPr/>
          </p:nvSpPr>
          <p:spPr>
            <a:xfrm>
              <a:off x="-43050" y="683150"/>
              <a:ext cx="8517025" cy="4245150"/>
            </a:xfrm>
            <a:custGeom>
              <a:avLst/>
              <a:gdLst/>
              <a:ahLst/>
              <a:cxnLst/>
              <a:rect l="l" t="t" r="r" b="b"/>
              <a:pathLst>
                <a:path w="340681" h="169806" extrusionOk="0">
                  <a:moveTo>
                    <a:pt x="327633" y="0"/>
                  </a:moveTo>
                  <a:lnTo>
                    <a:pt x="0" y="168945"/>
                  </a:lnTo>
                  <a:lnTo>
                    <a:pt x="326257" y="169806"/>
                  </a:lnTo>
                  <a:lnTo>
                    <a:pt x="340681" y="10525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3555" name="Google Shape;3555;p24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3556" name="Google Shape;3556;p24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24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24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24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60" name="Google Shape;3560;p24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1" name="Google Shape;3561;p24"/>
          <p:cNvGrpSpPr/>
          <p:nvPr/>
        </p:nvGrpSpPr>
        <p:grpSpPr>
          <a:xfrm>
            <a:off x="-1700930" y="-1087059"/>
            <a:ext cx="12551594" cy="3254063"/>
            <a:chOff x="-1700930" y="-1087059"/>
            <a:chExt cx="12551594" cy="3254063"/>
          </a:xfrm>
        </p:grpSpPr>
        <p:grpSp>
          <p:nvGrpSpPr>
            <p:cNvPr id="3562" name="Google Shape;3562;p24"/>
            <p:cNvGrpSpPr/>
            <p:nvPr/>
          </p:nvGrpSpPr>
          <p:grpSpPr>
            <a:xfrm rot="-2336481">
              <a:off x="-1326197" y="-511440"/>
              <a:ext cx="2575089" cy="2102826"/>
              <a:chOff x="-580150" y="114125"/>
              <a:chExt cx="2183925" cy="1783400"/>
            </a:xfrm>
          </p:grpSpPr>
          <p:sp>
            <p:nvSpPr>
              <p:cNvPr id="3563" name="Google Shape;3563;p24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24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24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24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67" name="Google Shape;3567;p24"/>
            <p:cNvGrpSpPr/>
            <p:nvPr/>
          </p:nvGrpSpPr>
          <p:grpSpPr>
            <a:xfrm rot="2336481" flipH="1">
              <a:off x="7900841" y="-511440"/>
              <a:ext cx="2575089" cy="2102826"/>
              <a:chOff x="-580150" y="114125"/>
              <a:chExt cx="2183925" cy="1783400"/>
            </a:xfrm>
          </p:grpSpPr>
          <p:sp>
            <p:nvSpPr>
              <p:cNvPr id="3568" name="Google Shape;3568;p24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24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24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24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72" name="Google Shape;3572;p24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3573" name="Google Shape;3573;p24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4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4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4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4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4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4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4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4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4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4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4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4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4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4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4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4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4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4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4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4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4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4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4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4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4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4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4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4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4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4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4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4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4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4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4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4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0" name="Google Shape;3610;p24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3611" name="Google Shape;3611;p24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4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4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4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4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4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4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4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4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4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4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4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4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4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4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4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4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4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4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4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4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4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4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4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4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4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4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4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4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4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4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4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4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4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4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4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4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4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4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4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4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4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4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4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4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4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4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4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4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4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4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4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4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4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4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4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4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4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4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4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4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4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4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4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4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4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4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4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4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4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4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4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4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4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4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4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4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4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4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4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4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4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4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4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4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4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4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4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4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4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4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4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4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4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4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4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4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4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4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4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4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4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4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4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4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4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4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4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4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4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4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4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4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4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4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4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4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4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4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4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4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4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4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4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4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4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4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4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4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4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4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4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4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4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4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4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4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4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4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4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4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4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4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4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4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4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4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4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4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4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4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4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4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4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4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4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4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4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4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4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4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4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4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4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4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4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4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4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4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4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4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2" name="Google Shape;3782;p24"/>
          <p:cNvSpPr txBox="1">
            <a:spLocks noGrp="1"/>
          </p:cNvSpPr>
          <p:nvPr>
            <p:ph type="title"/>
          </p:nvPr>
        </p:nvSpPr>
        <p:spPr>
          <a:xfrm rot="-877">
            <a:off x="872400" y="2629592"/>
            <a:ext cx="2352000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83" name="Google Shape;3783;p24"/>
          <p:cNvSpPr txBox="1">
            <a:spLocks noGrp="1"/>
          </p:cNvSpPr>
          <p:nvPr>
            <p:ph type="subTitle" idx="1"/>
          </p:nvPr>
        </p:nvSpPr>
        <p:spPr>
          <a:xfrm rot="438">
            <a:off x="872400" y="3065542"/>
            <a:ext cx="23520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4" name="Google Shape;3784;p24"/>
          <p:cNvSpPr txBox="1">
            <a:spLocks noGrp="1"/>
          </p:cNvSpPr>
          <p:nvPr>
            <p:ph type="title" idx="2"/>
          </p:nvPr>
        </p:nvSpPr>
        <p:spPr>
          <a:xfrm>
            <a:off x="3393926" y="3313710"/>
            <a:ext cx="2352000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85" name="Google Shape;3785;p24"/>
          <p:cNvSpPr txBox="1">
            <a:spLocks noGrp="1"/>
          </p:cNvSpPr>
          <p:nvPr>
            <p:ph type="subTitle" idx="3"/>
          </p:nvPr>
        </p:nvSpPr>
        <p:spPr>
          <a:xfrm>
            <a:off x="3393926" y="3751453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6" name="Google Shape;3786;p24"/>
          <p:cNvSpPr txBox="1">
            <a:spLocks noGrp="1"/>
          </p:cNvSpPr>
          <p:nvPr>
            <p:ph type="title" idx="4"/>
          </p:nvPr>
        </p:nvSpPr>
        <p:spPr>
          <a:xfrm>
            <a:off x="5919475" y="2629042"/>
            <a:ext cx="2352000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87" name="Google Shape;3787;p24"/>
          <p:cNvSpPr txBox="1">
            <a:spLocks noGrp="1"/>
          </p:cNvSpPr>
          <p:nvPr>
            <p:ph type="subTitle" idx="5"/>
          </p:nvPr>
        </p:nvSpPr>
        <p:spPr>
          <a:xfrm>
            <a:off x="5919475" y="3065863"/>
            <a:ext cx="23520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8" name="Google Shape;3788;p24"/>
          <p:cNvSpPr txBox="1">
            <a:spLocks noGrp="1"/>
          </p:cNvSpPr>
          <p:nvPr>
            <p:ph type="title" idx="6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5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4" name="Google Shape;5104;p31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5" name="Google Shape;5105;p31"/>
          <p:cNvGrpSpPr/>
          <p:nvPr/>
        </p:nvGrpSpPr>
        <p:grpSpPr>
          <a:xfrm>
            <a:off x="50" y="-132175"/>
            <a:ext cx="832143" cy="5305618"/>
            <a:chOff x="1440600" y="197825"/>
            <a:chExt cx="990175" cy="3797050"/>
          </a:xfrm>
        </p:grpSpPr>
        <p:sp>
          <p:nvSpPr>
            <p:cNvPr id="5106" name="Google Shape;5106;p31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31"/>
          <p:cNvGrpSpPr/>
          <p:nvPr/>
        </p:nvGrpSpPr>
        <p:grpSpPr>
          <a:xfrm flipH="1">
            <a:off x="8319293" y="-132175"/>
            <a:ext cx="832143" cy="5305618"/>
            <a:chOff x="1440600" y="197825"/>
            <a:chExt cx="990175" cy="3797050"/>
          </a:xfrm>
        </p:grpSpPr>
        <p:sp>
          <p:nvSpPr>
            <p:cNvPr id="5116" name="Google Shape;5116;p31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5" name="Google Shape;5125;p31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5126" name="Google Shape;5126;p31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3" name="Google Shape;5163;p31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5164" name="Google Shape;5164;p31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1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1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1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1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1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1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1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1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1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1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1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1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1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1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1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1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1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1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1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1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1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1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1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1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1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1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1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1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1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1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1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1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1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1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1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1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1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1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1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1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1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1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1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1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1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1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1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1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1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1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1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1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1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1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1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1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1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1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1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1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1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1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1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1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1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1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1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1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31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31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1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1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1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1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1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1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1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1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1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1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1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1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1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1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1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1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1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1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1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1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1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1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1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1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1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1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1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1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1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1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1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1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1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1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1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1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1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1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1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1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1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1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1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1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1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1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1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1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1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1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1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1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1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1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1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1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1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1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1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1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1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1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1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1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1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1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1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1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1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1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1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1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1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1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1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1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1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1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1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1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1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1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1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1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1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1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1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1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1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1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1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1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1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1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1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1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5" name="Google Shape;5335;p31"/>
          <p:cNvSpPr txBox="1">
            <a:spLocks noGrp="1"/>
          </p:cNvSpPr>
          <p:nvPr>
            <p:ph type="title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5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2" name="Google Shape;5572;p33"/>
          <p:cNvSpPr/>
          <p:nvPr/>
        </p:nvSpPr>
        <p:spPr>
          <a:xfrm>
            <a:off x="-7175" y="4483525"/>
            <a:ext cx="9158700" cy="66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3" name="Google Shape;5573;p33"/>
          <p:cNvSpPr txBox="1"/>
          <p:nvPr/>
        </p:nvSpPr>
        <p:spPr>
          <a:xfrm>
            <a:off x="724800" y="4391975"/>
            <a:ext cx="76992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5574" name="Google Shape;5574;p33"/>
          <p:cNvGrpSpPr/>
          <p:nvPr/>
        </p:nvGrpSpPr>
        <p:grpSpPr>
          <a:xfrm>
            <a:off x="-417858" y="-823150"/>
            <a:ext cx="9978772" cy="5966596"/>
            <a:chOff x="-417858" y="-823150"/>
            <a:chExt cx="9978772" cy="5966596"/>
          </a:xfrm>
        </p:grpSpPr>
        <p:grpSp>
          <p:nvGrpSpPr>
            <p:cNvPr id="5575" name="Google Shape;5575;p33"/>
            <p:cNvGrpSpPr/>
            <p:nvPr/>
          </p:nvGrpSpPr>
          <p:grpSpPr>
            <a:xfrm>
              <a:off x="-65" y="-132175"/>
              <a:ext cx="1123156" cy="5275621"/>
              <a:chOff x="1440600" y="197825"/>
              <a:chExt cx="990175" cy="3797050"/>
            </a:xfrm>
          </p:grpSpPr>
          <p:sp>
            <p:nvSpPr>
              <p:cNvPr id="5576" name="Google Shape;5576;p33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33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33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33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33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33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33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33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33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85" name="Google Shape;5585;p33"/>
            <p:cNvGrpSpPr/>
            <p:nvPr/>
          </p:nvGrpSpPr>
          <p:grpSpPr>
            <a:xfrm flipH="1">
              <a:off x="8028323" y="-132175"/>
              <a:ext cx="1123156" cy="5275621"/>
              <a:chOff x="1440600" y="197825"/>
              <a:chExt cx="990175" cy="3797050"/>
            </a:xfrm>
          </p:grpSpPr>
          <p:sp>
            <p:nvSpPr>
              <p:cNvPr id="5586" name="Google Shape;5586;p33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33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33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33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33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33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33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33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33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5" name="Google Shape;5595;p33"/>
            <p:cNvGrpSpPr/>
            <p:nvPr/>
          </p:nvGrpSpPr>
          <p:grpSpPr>
            <a:xfrm>
              <a:off x="-417858" y="-823150"/>
              <a:ext cx="9978772" cy="1382075"/>
              <a:chOff x="193475" y="-693375"/>
              <a:chExt cx="7221575" cy="1382075"/>
            </a:xfrm>
          </p:grpSpPr>
          <p:sp>
            <p:nvSpPr>
              <p:cNvPr id="5596" name="Google Shape;5596;p33"/>
              <p:cNvSpPr/>
              <p:nvPr/>
            </p:nvSpPr>
            <p:spPr>
              <a:xfrm>
                <a:off x="363575" y="384325"/>
                <a:ext cx="6883875" cy="304375"/>
              </a:xfrm>
              <a:custGeom>
                <a:avLst/>
                <a:gdLst/>
                <a:ahLst/>
                <a:cxnLst/>
                <a:rect l="l" t="t" r="r" b="b"/>
                <a:pathLst>
                  <a:path w="275355" h="12175" extrusionOk="0">
                    <a:moveTo>
                      <a:pt x="0" y="0"/>
                    </a:moveTo>
                    <a:lnTo>
                      <a:pt x="0" y="9390"/>
                    </a:lnTo>
                    <a:lnTo>
                      <a:pt x="0" y="10782"/>
                    </a:lnTo>
                    <a:lnTo>
                      <a:pt x="14522" y="10782"/>
                    </a:lnTo>
                    <a:lnTo>
                      <a:pt x="14522" y="9370"/>
                    </a:lnTo>
                    <a:lnTo>
                      <a:pt x="16869" y="9370"/>
                    </a:lnTo>
                    <a:lnTo>
                      <a:pt x="16869" y="12175"/>
                    </a:lnTo>
                    <a:lnTo>
                      <a:pt x="30913" y="12175"/>
                    </a:lnTo>
                    <a:lnTo>
                      <a:pt x="30913" y="9370"/>
                    </a:lnTo>
                    <a:lnTo>
                      <a:pt x="33261" y="9370"/>
                    </a:lnTo>
                    <a:lnTo>
                      <a:pt x="33261" y="10782"/>
                    </a:lnTo>
                    <a:lnTo>
                      <a:pt x="47782" y="10782"/>
                    </a:lnTo>
                    <a:lnTo>
                      <a:pt x="47782" y="9370"/>
                    </a:lnTo>
                    <a:lnTo>
                      <a:pt x="50110" y="9370"/>
                    </a:lnTo>
                    <a:lnTo>
                      <a:pt x="50110" y="12175"/>
                    </a:lnTo>
                    <a:lnTo>
                      <a:pt x="64632" y="12175"/>
                    </a:lnTo>
                    <a:lnTo>
                      <a:pt x="64632" y="9370"/>
                    </a:lnTo>
                    <a:lnTo>
                      <a:pt x="66979" y="9370"/>
                    </a:lnTo>
                    <a:lnTo>
                      <a:pt x="66979" y="10782"/>
                    </a:lnTo>
                    <a:lnTo>
                      <a:pt x="81023" y="10782"/>
                    </a:lnTo>
                    <a:lnTo>
                      <a:pt x="81023" y="9370"/>
                    </a:lnTo>
                    <a:lnTo>
                      <a:pt x="83370" y="9370"/>
                    </a:lnTo>
                    <a:lnTo>
                      <a:pt x="83370" y="12175"/>
                    </a:lnTo>
                    <a:lnTo>
                      <a:pt x="97892" y="12175"/>
                    </a:lnTo>
                    <a:lnTo>
                      <a:pt x="97892" y="9370"/>
                    </a:lnTo>
                    <a:lnTo>
                      <a:pt x="101174" y="9370"/>
                    </a:lnTo>
                    <a:lnTo>
                      <a:pt x="101174" y="10782"/>
                    </a:lnTo>
                    <a:lnTo>
                      <a:pt x="115656" y="10782"/>
                    </a:lnTo>
                    <a:lnTo>
                      <a:pt x="115656" y="9370"/>
                    </a:lnTo>
                    <a:lnTo>
                      <a:pt x="118481" y="9370"/>
                    </a:lnTo>
                    <a:lnTo>
                      <a:pt x="118481" y="12175"/>
                    </a:lnTo>
                    <a:lnTo>
                      <a:pt x="133460" y="12175"/>
                    </a:lnTo>
                    <a:lnTo>
                      <a:pt x="133460" y="9370"/>
                    </a:lnTo>
                    <a:lnTo>
                      <a:pt x="136285" y="9370"/>
                    </a:lnTo>
                    <a:lnTo>
                      <a:pt x="136285" y="10782"/>
                    </a:lnTo>
                    <a:lnTo>
                      <a:pt x="151722" y="10782"/>
                    </a:lnTo>
                    <a:lnTo>
                      <a:pt x="151722" y="9370"/>
                    </a:lnTo>
                    <a:lnTo>
                      <a:pt x="154527" y="9370"/>
                    </a:lnTo>
                    <a:lnTo>
                      <a:pt x="154527" y="12175"/>
                    </a:lnTo>
                    <a:lnTo>
                      <a:pt x="169048" y="12175"/>
                    </a:lnTo>
                    <a:lnTo>
                      <a:pt x="169048" y="9370"/>
                    </a:lnTo>
                    <a:lnTo>
                      <a:pt x="172331" y="9370"/>
                    </a:lnTo>
                    <a:lnTo>
                      <a:pt x="172331" y="10782"/>
                    </a:lnTo>
                    <a:lnTo>
                      <a:pt x="186852" y="10782"/>
                    </a:lnTo>
                    <a:lnTo>
                      <a:pt x="186852" y="9370"/>
                    </a:lnTo>
                    <a:lnTo>
                      <a:pt x="190115" y="9370"/>
                    </a:lnTo>
                    <a:lnTo>
                      <a:pt x="190115" y="12175"/>
                    </a:lnTo>
                    <a:lnTo>
                      <a:pt x="204636" y="12175"/>
                    </a:lnTo>
                    <a:lnTo>
                      <a:pt x="204636" y="9370"/>
                    </a:lnTo>
                    <a:lnTo>
                      <a:pt x="207441" y="9370"/>
                    </a:lnTo>
                    <a:lnTo>
                      <a:pt x="207441" y="12175"/>
                    </a:lnTo>
                    <a:lnTo>
                      <a:pt x="222440" y="12175"/>
                    </a:lnTo>
                    <a:lnTo>
                      <a:pt x="222440" y="9370"/>
                    </a:lnTo>
                    <a:lnTo>
                      <a:pt x="225722" y="9370"/>
                    </a:lnTo>
                    <a:lnTo>
                      <a:pt x="225722" y="10782"/>
                    </a:lnTo>
                    <a:lnTo>
                      <a:pt x="240224" y="10782"/>
                    </a:lnTo>
                    <a:lnTo>
                      <a:pt x="240224" y="9370"/>
                    </a:lnTo>
                    <a:lnTo>
                      <a:pt x="243507" y="9370"/>
                    </a:lnTo>
                    <a:lnTo>
                      <a:pt x="243507" y="12175"/>
                    </a:lnTo>
                    <a:lnTo>
                      <a:pt x="257551" y="12175"/>
                    </a:lnTo>
                    <a:lnTo>
                      <a:pt x="257551" y="9370"/>
                    </a:lnTo>
                    <a:lnTo>
                      <a:pt x="260833" y="9370"/>
                    </a:lnTo>
                    <a:lnTo>
                      <a:pt x="260833" y="10782"/>
                    </a:lnTo>
                    <a:lnTo>
                      <a:pt x="275355" y="10782"/>
                    </a:lnTo>
                    <a:lnTo>
                      <a:pt x="2753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33"/>
              <p:cNvSpPr/>
              <p:nvPr/>
            </p:nvSpPr>
            <p:spPr>
              <a:xfrm>
                <a:off x="363575" y="-634175"/>
                <a:ext cx="6695900" cy="1158775"/>
              </a:xfrm>
              <a:custGeom>
                <a:avLst/>
                <a:gdLst/>
                <a:ahLst/>
                <a:cxnLst/>
                <a:rect l="l" t="t" r="r" b="b"/>
                <a:pathLst>
                  <a:path w="267836" h="46351" extrusionOk="0">
                    <a:moveTo>
                      <a:pt x="0" y="0"/>
                    </a:moveTo>
                    <a:lnTo>
                      <a:pt x="0" y="46350"/>
                    </a:lnTo>
                    <a:lnTo>
                      <a:pt x="267835" y="46350"/>
                    </a:lnTo>
                    <a:lnTo>
                      <a:pt x="26783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33"/>
              <p:cNvSpPr/>
              <p:nvPr/>
            </p:nvSpPr>
            <p:spPr>
              <a:xfrm>
                <a:off x="363575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33"/>
              <p:cNvSpPr/>
              <p:nvPr/>
            </p:nvSpPr>
            <p:spPr>
              <a:xfrm>
                <a:off x="4341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33"/>
              <p:cNvSpPr/>
              <p:nvPr/>
            </p:nvSpPr>
            <p:spPr>
              <a:xfrm>
                <a:off x="785300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044" y="49155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33"/>
              <p:cNvSpPr/>
              <p:nvPr/>
            </p:nvSpPr>
            <p:spPr>
              <a:xfrm>
                <a:off x="867350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480" y="49155"/>
                    </a:lnTo>
                    <a:lnTo>
                      <a:pt x="7480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33"/>
              <p:cNvSpPr/>
              <p:nvPr/>
            </p:nvSpPr>
            <p:spPr>
              <a:xfrm>
                <a:off x="119507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33"/>
              <p:cNvSpPr/>
              <p:nvPr/>
            </p:nvSpPr>
            <p:spPr>
              <a:xfrm>
                <a:off x="1277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7957" y="47782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33"/>
              <p:cNvSpPr/>
              <p:nvPr/>
            </p:nvSpPr>
            <p:spPr>
              <a:xfrm>
                <a:off x="1616300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3" y="49155"/>
                    </a:lnTo>
                    <a:lnTo>
                      <a:pt x="14523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33"/>
              <p:cNvSpPr/>
              <p:nvPr/>
            </p:nvSpPr>
            <p:spPr>
              <a:xfrm>
                <a:off x="1698375" y="-634175"/>
                <a:ext cx="2108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35" y="49155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33"/>
              <p:cNvSpPr/>
              <p:nvPr/>
            </p:nvSpPr>
            <p:spPr>
              <a:xfrm>
                <a:off x="2038025" y="-634175"/>
                <a:ext cx="3511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045" y="47782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33"/>
              <p:cNvSpPr/>
              <p:nvPr/>
            </p:nvSpPr>
            <p:spPr>
              <a:xfrm>
                <a:off x="2108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33"/>
              <p:cNvSpPr/>
              <p:nvPr/>
            </p:nvSpPr>
            <p:spPr>
              <a:xfrm>
                <a:off x="24478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33"/>
              <p:cNvSpPr/>
              <p:nvPr/>
            </p:nvSpPr>
            <p:spPr>
              <a:xfrm>
                <a:off x="25293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33"/>
              <p:cNvSpPr/>
              <p:nvPr/>
            </p:nvSpPr>
            <p:spPr>
              <a:xfrm>
                <a:off x="28929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33"/>
              <p:cNvSpPr/>
              <p:nvPr/>
            </p:nvSpPr>
            <p:spPr>
              <a:xfrm>
                <a:off x="29739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33"/>
              <p:cNvSpPr/>
              <p:nvPr/>
            </p:nvSpPr>
            <p:spPr>
              <a:xfrm>
                <a:off x="3325600" y="-634175"/>
                <a:ext cx="3745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79" y="49155"/>
                    </a:lnTo>
                    <a:lnTo>
                      <a:pt x="1497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33"/>
              <p:cNvSpPr/>
              <p:nvPr/>
            </p:nvSpPr>
            <p:spPr>
              <a:xfrm>
                <a:off x="3407650" y="-634175"/>
                <a:ext cx="2103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1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15" y="49155"/>
                    </a:lnTo>
                    <a:lnTo>
                      <a:pt x="841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33"/>
              <p:cNvSpPr/>
              <p:nvPr/>
            </p:nvSpPr>
            <p:spPr>
              <a:xfrm>
                <a:off x="3770675" y="-634175"/>
                <a:ext cx="385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543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5438" y="47782"/>
                    </a:lnTo>
                    <a:lnTo>
                      <a:pt x="15438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33"/>
              <p:cNvSpPr/>
              <p:nvPr/>
            </p:nvSpPr>
            <p:spPr>
              <a:xfrm>
                <a:off x="38641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33"/>
              <p:cNvSpPr/>
              <p:nvPr/>
            </p:nvSpPr>
            <p:spPr>
              <a:xfrm>
                <a:off x="42267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33"/>
              <p:cNvSpPr/>
              <p:nvPr/>
            </p:nvSpPr>
            <p:spPr>
              <a:xfrm>
                <a:off x="4308775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481" y="49155"/>
                    </a:lnTo>
                    <a:lnTo>
                      <a:pt x="748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33"/>
              <p:cNvSpPr/>
              <p:nvPr/>
            </p:nvSpPr>
            <p:spPr>
              <a:xfrm>
                <a:off x="46718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33"/>
              <p:cNvSpPr/>
              <p:nvPr/>
            </p:nvSpPr>
            <p:spPr>
              <a:xfrm>
                <a:off x="47419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33"/>
              <p:cNvSpPr/>
              <p:nvPr/>
            </p:nvSpPr>
            <p:spPr>
              <a:xfrm>
                <a:off x="51164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33"/>
              <p:cNvSpPr/>
              <p:nvPr/>
            </p:nvSpPr>
            <p:spPr>
              <a:xfrm>
                <a:off x="51984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33"/>
              <p:cNvSpPr/>
              <p:nvPr/>
            </p:nvSpPr>
            <p:spPr>
              <a:xfrm>
                <a:off x="5549600" y="-634175"/>
                <a:ext cx="3750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500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99" y="49155"/>
                    </a:lnTo>
                    <a:lnTo>
                      <a:pt x="1499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33"/>
              <p:cNvSpPr/>
              <p:nvPr/>
            </p:nvSpPr>
            <p:spPr>
              <a:xfrm>
                <a:off x="5631650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957" y="49155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33"/>
              <p:cNvSpPr/>
              <p:nvPr/>
            </p:nvSpPr>
            <p:spPr>
              <a:xfrm>
                <a:off x="60066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33"/>
              <p:cNvSpPr/>
              <p:nvPr/>
            </p:nvSpPr>
            <p:spPr>
              <a:xfrm>
                <a:off x="60767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33"/>
              <p:cNvSpPr/>
              <p:nvPr/>
            </p:nvSpPr>
            <p:spPr>
              <a:xfrm>
                <a:off x="6451225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045" y="49155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33"/>
              <p:cNvSpPr/>
              <p:nvPr/>
            </p:nvSpPr>
            <p:spPr>
              <a:xfrm>
                <a:off x="6532775" y="-634175"/>
                <a:ext cx="1875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501" y="49155"/>
                    </a:lnTo>
                    <a:lnTo>
                      <a:pt x="750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33"/>
              <p:cNvSpPr/>
              <p:nvPr/>
            </p:nvSpPr>
            <p:spPr>
              <a:xfrm>
                <a:off x="6884400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33"/>
              <p:cNvSpPr/>
              <p:nvPr/>
            </p:nvSpPr>
            <p:spPr>
              <a:xfrm>
                <a:off x="69783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33"/>
              <p:cNvSpPr/>
              <p:nvPr/>
            </p:nvSpPr>
            <p:spPr>
              <a:xfrm>
                <a:off x="211400" y="-634175"/>
                <a:ext cx="709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3770" h="1" fill="none" extrusionOk="0">
                    <a:moveTo>
                      <a:pt x="0" y="0"/>
                    </a:moveTo>
                    <a:lnTo>
                      <a:pt x="283769" y="0"/>
                    </a:lnTo>
                  </a:path>
                </a:pathLst>
              </a:custGeom>
              <a:noFill/>
              <a:ln w="46750" cap="flat" cmpd="sng">
                <a:solidFill>
                  <a:srgbClr val="FFB726"/>
                </a:solidFill>
                <a:prstDash val="solid"/>
                <a:miter lim="1989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33"/>
              <p:cNvSpPr/>
              <p:nvPr/>
            </p:nvSpPr>
            <p:spPr>
              <a:xfrm>
                <a:off x="7287225" y="-693375"/>
                <a:ext cx="127825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5134" extrusionOk="0">
                    <a:moveTo>
                      <a:pt x="2566" y="1"/>
                    </a:moveTo>
                    <a:cubicBezTo>
                      <a:pt x="1134" y="1"/>
                      <a:pt x="0" y="1155"/>
                      <a:pt x="0" y="2567"/>
                    </a:cubicBezTo>
                    <a:cubicBezTo>
                      <a:pt x="0" y="3979"/>
                      <a:pt x="1134" y="5133"/>
                      <a:pt x="2566" y="5133"/>
                    </a:cubicBezTo>
                    <a:cubicBezTo>
                      <a:pt x="3979" y="5133"/>
                      <a:pt x="5113" y="3979"/>
                      <a:pt x="5113" y="2567"/>
                    </a:cubicBezTo>
                    <a:cubicBezTo>
                      <a:pt x="5113" y="1155"/>
                      <a:pt x="3979" y="1"/>
                      <a:pt x="2566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33"/>
              <p:cNvSpPr/>
              <p:nvPr/>
            </p:nvSpPr>
            <p:spPr>
              <a:xfrm>
                <a:off x="193475" y="-693375"/>
                <a:ext cx="128350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34" h="5134" extrusionOk="0">
                    <a:moveTo>
                      <a:pt x="2567" y="1"/>
                    </a:moveTo>
                    <a:cubicBezTo>
                      <a:pt x="1155" y="1"/>
                      <a:pt x="1" y="1155"/>
                      <a:pt x="1" y="2567"/>
                    </a:cubicBezTo>
                    <a:cubicBezTo>
                      <a:pt x="1" y="3979"/>
                      <a:pt x="1155" y="5133"/>
                      <a:pt x="2567" y="5133"/>
                    </a:cubicBezTo>
                    <a:cubicBezTo>
                      <a:pt x="3979" y="5133"/>
                      <a:pt x="5133" y="3979"/>
                      <a:pt x="5133" y="2567"/>
                    </a:cubicBezTo>
                    <a:cubicBezTo>
                      <a:pt x="5133" y="1155"/>
                      <a:pt x="3979" y="1"/>
                      <a:pt x="2567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33" name="Google Shape;5633;p33"/>
          <p:cNvSpPr txBox="1">
            <a:spLocks noGrp="1"/>
          </p:cNvSpPr>
          <p:nvPr>
            <p:ph type="ctrTitle"/>
          </p:nvPr>
        </p:nvSpPr>
        <p:spPr>
          <a:xfrm>
            <a:off x="720000" y="768600"/>
            <a:ext cx="4961400" cy="12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34" name="Google Shape;5634;p33"/>
          <p:cNvSpPr txBox="1">
            <a:spLocks noGrp="1"/>
          </p:cNvSpPr>
          <p:nvPr>
            <p:ph type="subTitle" idx="1"/>
          </p:nvPr>
        </p:nvSpPr>
        <p:spPr>
          <a:xfrm>
            <a:off x="1277550" y="1997400"/>
            <a:ext cx="3846300" cy="11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35" name="Google Shape;5635;p33"/>
          <p:cNvSpPr txBox="1">
            <a:spLocks noGrp="1"/>
          </p:cNvSpPr>
          <p:nvPr>
            <p:ph type="subTitle" idx="2"/>
          </p:nvPr>
        </p:nvSpPr>
        <p:spPr>
          <a:xfrm>
            <a:off x="1659450" y="3988768"/>
            <a:ext cx="30825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5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7" name="Google Shape;5637;p34"/>
          <p:cNvSpPr/>
          <p:nvPr/>
        </p:nvSpPr>
        <p:spPr>
          <a:xfrm>
            <a:off x="-7175" y="3543775"/>
            <a:ext cx="9158700" cy="162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8" name="Google Shape;5638;p34"/>
          <p:cNvGrpSpPr/>
          <p:nvPr/>
        </p:nvGrpSpPr>
        <p:grpSpPr>
          <a:xfrm>
            <a:off x="4731051" y="3543884"/>
            <a:ext cx="3319678" cy="1649745"/>
            <a:chOff x="1951575" y="2613150"/>
            <a:chExt cx="3658450" cy="2837050"/>
          </a:xfrm>
        </p:grpSpPr>
        <p:sp>
          <p:nvSpPr>
            <p:cNvPr id="5639" name="Google Shape;5639;p34"/>
            <p:cNvSpPr/>
            <p:nvPr/>
          </p:nvSpPr>
          <p:spPr>
            <a:xfrm>
              <a:off x="1951575" y="2613150"/>
              <a:ext cx="3658450" cy="2837050"/>
            </a:xfrm>
            <a:custGeom>
              <a:avLst/>
              <a:gdLst/>
              <a:ahLst/>
              <a:cxnLst/>
              <a:rect l="l" t="t" r="r" b="b"/>
              <a:pathLst>
                <a:path w="146338" h="113482" extrusionOk="0">
                  <a:moveTo>
                    <a:pt x="51403" y="0"/>
                  </a:moveTo>
                  <a:lnTo>
                    <a:pt x="0" y="113482"/>
                  </a:lnTo>
                  <a:lnTo>
                    <a:pt x="146338" y="113482"/>
                  </a:lnTo>
                  <a:lnTo>
                    <a:pt x="999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4"/>
            <p:cNvSpPr/>
            <p:nvPr/>
          </p:nvSpPr>
          <p:spPr>
            <a:xfrm>
              <a:off x="2161725" y="2613150"/>
              <a:ext cx="1188375" cy="2837050"/>
            </a:xfrm>
            <a:custGeom>
              <a:avLst/>
              <a:gdLst/>
              <a:ahLst/>
              <a:cxnLst/>
              <a:rect l="l" t="t" r="r" b="b"/>
              <a:pathLst>
                <a:path w="47535" h="113482" fill="none" extrusionOk="0">
                  <a:moveTo>
                    <a:pt x="47534" y="0"/>
                  </a:moveTo>
                  <a:lnTo>
                    <a:pt x="0" y="113482"/>
                  </a:lnTo>
                </a:path>
              </a:pathLst>
            </a:custGeom>
            <a:noFill/>
            <a:ln w="10850" cap="flat" cmpd="sng">
              <a:solidFill>
                <a:schemeClr val="accen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4"/>
            <p:cNvSpPr/>
            <p:nvPr/>
          </p:nvSpPr>
          <p:spPr>
            <a:xfrm>
              <a:off x="4330775" y="2613150"/>
              <a:ext cx="1104975" cy="2837050"/>
            </a:xfrm>
            <a:custGeom>
              <a:avLst/>
              <a:gdLst/>
              <a:ahLst/>
              <a:cxnLst/>
              <a:rect l="l" t="t" r="r" b="b"/>
              <a:pathLst>
                <a:path w="44199" h="113482" fill="none" extrusionOk="0">
                  <a:moveTo>
                    <a:pt x="0" y="0"/>
                  </a:moveTo>
                  <a:lnTo>
                    <a:pt x="44198" y="113482"/>
                  </a:lnTo>
                </a:path>
              </a:pathLst>
            </a:custGeom>
            <a:noFill/>
            <a:ln w="10850" cap="flat" cmpd="sng">
              <a:solidFill>
                <a:schemeClr val="accen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2" name="Google Shape;5642;p34"/>
          <p:cNvGrpSpPr/>
          <p:nvPr/>
        </p:nvGrpSpPr>
        <p:grpSpPr>
          <a:xfrm flipH="1">
            <a:off x="2676375" y="387375"/>
            <a:ext cx="6477200" cy="4366413"/>
            <a:chOff x="-1323575" y="346100"/>
            <a:chExt cx="6477200" cy="4366413"/>
          </a:xfrm>
        </p:grpSpPr>
        <p:sp>
          <p:nvSpPr>
            <p:cNvPr id="5643" name="Google Shape;5643;p34"/>
            <p:cNvSpPr/>
            <p:nvPr/>
          </p:nvSpPr>
          <p:spPr>
            <a:xfrm>
              <a:off x="-1323575" y="346100"/>
              <a:ext cx="6345125" cy="4202000"/>
            </a:xfrm>
            <a:custGeom>
              <a:avLst/>
              <a:gdLst/>
              <a:ahLst/>
              <a:cxnLst/>
              <a:rect l="l" t="t" r="r" b="b"/>
              <a:pathLst>
                <a:path w="253805" h="168080" extrusionOk="0">
                  <a:moveTo>
                    <a:pt x="253805" y="162914"/>
                  </a:moveTo>
                  <a:lnTo>
                    <a:pt x="574" y="0"/>
                  </a:lnTo>
                  <a:lnTo>
                    <a:pt x="0" y="131708"/>
                  </a:lnTo>
                  <a:lnTo>
                    <a:pt x="246631" y="168080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5644" name="Google Shape;5644;p34"/>
            <p:cNvGrpSpPr/>
            <p:nvPr/>
          </p:nvGrpSpPr>
          <p:grpSpPr>
            <a:xfrm flipH="1">
              <a:off x="4793350" y="4364763"/>
              <a:ext cx="360275" cy="347750"/>
              <a:chOff x="1618825" y="2930900"/>
              <a:chExt cx="360275" cy="347750"/>
            </a:xfrm>
          </p:grpSpPr>
          <p:sp>
            <p:nvSpPr>
              <p:cNvPr id="5645" name="Google Shape;5645;p34"/>
              <p:cNvSpPr/>
              <p:nvPr/>
            </p:nvSpPr>
            <p:spPr>
              <a:xfrm>
                <a:off x="1670525" y="2930900"/>
                <a:ext cx="308575" cy="281975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11279" extrusionOk="0">
                    <a:moveTo>
                      <a:pt x="4663" y="0"/>
                    </a:moveTo>
                    <a:cubicBezTo>
                      <a:pt x="4463" y="0"/>
                      <a:pt x="4317" y="54"/>
                      <a:pt x="4237" y="166"/>
                    </a:cubicBezTo>
                    <a:lnTo>
                      <a:pt x="1735" y="3302"/>
                    </a:lnTo>
                    <a:cubicBezTo>
                      <a:pt x="1" y="5403"/>
                      <a:pt x="368" y="8506"/>
                      <a:pt x="2503" y="10207"/>
                    </a:cubicBezTo>
                    <a:cubicBezTo>
                      <a:pt x="3408" y="10929"/>
                      <a:pt x="4483" y="11278"/>
                      <a:pt x="5552" y="11278"/>
                    </a:cubicBezTo>
                    <a:cubicBezTo>
                      <a:pt x="7002" y="11278"/>
                      <a:pt x="8442" y="10635"/>
                      <a:pt x="9441" y="9406"/>
                    </a:cubicBezTo>
                    <a:lnTo>
                      <a:pt x="11943" y="6304"/>
                    </a:lnTo>
                    <a:cubicBezTo>
                      <a:pt x="12343" y="5737"/>
                      <a:pt x="10975" y="3902"/>
                      <a:pt x="8840" y="2234"/>
                    </a:cubicBezTo>
                    <a:cubicBezTo>
                      <a:pt x="7156" y="871"/>
                      <a:pt x="5472" y="0"/>
                      <a:pt x="46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34"/>
              <p:cNvSpPr/>
              <p:nvPr/>
            </p:nvSpPr>
            <p:spPr>
              <a:xfrm>
                <a:off x="1703050" y="3050950"/>
                <a:ext cx="270225" cy="161925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6477" extrusionOk="0">
                    <a:moveTo>
                      <a:pt x="10108" y="1"/>
                    </a:moveTo>
                    <a:lnTo>
                      <a:pt x="10108" y="1"/>
                    </a:lnTo>
                    <a:cubicBezTo>
                      <a:pt x="10375" y="435"/>
                      <a:pt x="10475" y="835"/>
                      <a:pt x="10308" y="1035"/>
                    </a:cubicBezTo>
                    <a:lnTo>
                      <a:pt x="7806" y="4171"/>
                    </a:lnTo>
                    <a:cubicBezTo>
                      <a:pt x="6827" y="5380"/>
                      <a:pt x="5384" y="6026"/>
                      <a:pt x="3929" y="6026"/>
                    </a:cubicBezTo>
                    <a:cubicBezTo>
                      <a:pt x="2855" y="6026"/>
                      <a:pt x="1774" y="5674"/>
                      <a:pt x="868" y="4938"/>
                    </a:cubicBezTo>
                    <a:cubicBezTo>
                      <a:pt x="534" y="4671"/>
                      <a:pt x="268" y="4371"/>
                      <a:pt x="1" y="4037"/>
                    </a:cubicBezTo>
                    <a:lnTo>
                      <a:pt x="1" y="4037"/>
                    </a:lnTo>
                    <a:cubicBezTo>
                      <a:pt x="301" y="4537"/>
                      <a:pt x="701" y="5038"/>
                      <a:pt x="1168" y="5405"/>
                    </a:cubicBezTo>
                    <a:cubicBezTo>
                      <a:pt x="2074" y="6127"/>
                      <a:pt x="3148" y="6476"/>
                      <a:pt x="4215" y="6476"/>
                    </a:cubicBezTo>
                    <a:cubicBezTo>
                      <a:pt x="5661" y="6476"/>
                      <a:pt x="7094" y="5833"/>
                      <a:pt x="8073" y="4604"/>
                    </a:cubicBezTo>
                    <a:lnTo>
                      <a:pt x="10575" y="1502"/>
                    </a:lnTo>
                    <a:cubicBezTo>
                      <a:pt x="10808" y="1235"/>
                      <a:pt x="10575" y="635"/>
                      <a:pt x="10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34"/>
              <p:cNvSpPr/>
              <p:nvPr/>
            </p:nvSpPr>
            <p:spPr>
              <a:xfrm>
                <a:off x="1783100" y="2944200"/>
                <a:ext cx="177675" cy="133475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5339" extrusionOk="0">
                    <a:moveTo>
                      <a:pt x="740" y="1"/>
                    </a:moveTo>
                    <a:cubicBezTo>
                      <a:pt x="573" y="1"/>
                      <a:pt x="446" y="44"/>
                      <a:pt x="368" y="135"/>
                    </a:cubicBezTo>
                    <a:cubicBezTo>
                      <a:pt x="1" y="602"/>
                      <a:pt x="1168" y="2103"/>
                      <a:pt x="2936" y="3504"/>
                    </a:cubicBezTo>
                    <a:cubicBezTo>
                      <a:pt x="4333" y="4605"/>
                      <a:pt x="5708" y="5339"/>
                      <a:pt x="6400" y="5339"/>
                    </a:cubicBezTo>
                    <a:cubicBezTo>
                      <a:pt x="6567" y="5339"/>
                      <a:pt x="6695" y="5296"/>
                      <a:pt x="6772" y="5205"/>
                    </a:cubicBezTo>
                    <a:cubicBezTo>
                      <a:pt x="7106" y="4805"/>
                      <a:pt x="5972" y="3237"/>
                      <a:pt x="4204" y="1836"/>
                    </a:cubicBezTo>
                    <a:cubicBezTo>
                      <a:pt x="2807" y="734"/>
                      <a:pt x="1432" y="1"/>
                      <a:pt x="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34"/>
              <p:cNvSpPr/>
              <p:nvPr/>
            </p:nvSpPr>
            <p:spPr>
              <a:xfrm>
                <a:off x="1783100" y="2945050"/>
                <a:ext cx="171000" cy="134050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5362" extrusionOk="0">
                    <a:moveTo>
                      <a:pt x="568" y="1"/>
                    </a:moveTo>
                    <a:cubicBezTo>
                      <a:pt x="468" y="1"/>
                      <a:pt x="435" y="67"/>
                      <a:pt x="401" y="134"/>
                    </a:cubicBezTo>
                    <a:cubicBezTo>
                      <a:pt x="1" y="601"/>
                      <a:pt x="1168" y="2102"/>
                      <a:pt x="2936" y="3503"/>
                    </a:cubicBezTo>
                    <a:cubicBezTo>
                      <a:pt x="4336" y="4660"/>
                      <a:pt x="5757" y="5362"/>
                      <a:pt x="6429" y="5362"/>
                    </a:cubicBezTo>
                    <a:cubicBezTo>
                      <a:pt x="6590" y="5362"/>
                      <a:pt x="6708" y="5321"/>
                      <a:pt x="6772" y="5238"/>
                    </a:cubicBezTo>
                    <a:cubicBezTo>
                      <a:pt x="6839" y="5071"/>
                      <a:pt x="6806" y="4804"/>
                      <a:pt x="6672" y="4504"/>
                    </a:cubicBezTo>
                    <a:cubicBezTo>
                      <a:pt x="6619" y="4519"/>
                      <a:pt x="6557" y="4527"/>
                      <a:pt x="6487" y="4527"/>
                    </a:cubicBezTo>
                    <a:cubicBezTo>
                      <a:pt x="5815" y="4527"/>
                      <a:pt x="4423" y="3817"/>
                      <a:pt x="3003" y="2669"/>
                    </a:cubicBezTo>
                    <a:cubicBezTo>
                      <a:pt x="1802" y="1735"/>
                      <a:pt x="902" y="734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34"/>
              <p:cNvSpPr/>
              <p:nvPr/>
            </p:nvSpPr>
            <p:spPr>
              <a:xfrm>
                <a:off x="1619650" y="3249425"/>
                <a:ext cx="31110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12444" h="1136" extrusionOk="0">
                    <a:moveTo>
                      <a:pt x="6205" y="1"/>
                    </a:moveTo>
                    <a:cubicBezTo>
                      <a:pt x="2770" y="1"/>
                      <a:pt x="1" y="201"/>
                      <a:pt x="1" y="501"/>
                    </a:cubicBezTo>
                    <a:lnTo>
                      <a:pt x="1" y="1135"/>
                    </a:lnTo>
                    <a:lnTo>
                      <a:pt x="12443" y="1135"/>
                    </a:lnTo>
                    <a:lnTo>
                      <a:pt x="12443" y="501"/>
                    </a:lnTo>
                    <a:cubicBezTo>
                      <a:pt x="12443" y="201"/>
                      <a:pt x="9641" y="1"/>
                      <a:pt x="6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34"/>
              <p:cNvSpPr/>
              <p:nvPr/>
            </p:nvSpPr>
            <p:spPr>
              <a:xfrm>
                <a:off x="1618825" y="3264450"/>
                <a:ext cx="3110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568" extrusionOk="0">
                    <a:moveTo>
                      <a:pt x="1" y="0"/>
                    </a:moveTo>
                    <a:lnTo>
                      <a:pt x="1" y="567"/>
                    </a:lnTo>
                    <a:lnTo>
                      <a:pt x="12443" y="567"/>
                    </a:lnTo>
                    <a:lnTo>
                      <a:pt x="124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34"/>
              <p:cNvSpPr/>
              <p:nvPr/>
            </p:nvSpPr>
            <p:spPr>
              <a:xfrm>
                <a:off x="1705550" y="3136850"/>
                <a:ext cx="80925" cy="11510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604" fill="none" extrusionOk="0">
                    <a:moveTo>
                      <a:pt x="1602" y="4604"/>
                    </a:moveTo>
                    <a:cubicBezTo>
                      <a:pt x="1602" y="4604"/>
                      <a:pt x="1" y="1669"/>
                      <a:pt x="3236" y="1"/>
                    </a:cubicBezTo>
                  </a:path>
                </a:pathLst>
              </a:custGeom>
              <a:solidFill>
                <a:schemeClr val="lt1"/>
              </a:solidFill>
              <a:ln w="22525" cap="rnd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34"/>
              <p:cNvSpPr/>
              <p:nvPr/>
            </p:nvSpPr>
            <p:spPr>
              <a:xfrm>
                <a:off x="1691375" y="3016775"/>
                <a:ext cx="559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4304" extrusionOk="0">
                    <a:moveTo>
                      <a:pt x="2236" y="0"/>
                    </a:moveTo>
                    <a:lnTo>
                      <a:pt x="2236" y="0"/>
                    </a:lnTo>
                    <a:cubicBezTo>
                      <a:pt x="568" y="601"/>
                      <a:pt x="1" y="2769"/>
                      <a:pt x="601" y="4303"/>
                    </a:cubicBezTo>
                    <a:cubicBezTo>
                      <a:pt x="568" y="2702"/>
                      <a:pt x="901" y="1034"/>
                      <a:pt x="22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53" name="Google Shape;5653;p34"/>
          <p:cNvGrpSpPr/>
          <p:nvPr/>
        </p:nvGrpSpPr>
        <p:grpSpPr>
          <a:xfrm flipH="1">
            <a:off x="1291200" y="-695850"/>
            <a:ext cx="8077575" cy="5747913"/>
            <a:chOff x="-97475" y="-719175"/>
            <a:chExt cx="8077575" cy="5747913"/>
          </a:xfrm>
        </p:grpSpPr>
        <p:sp>
          <p:nvSpPr>
            <p:cNvPr id="5654" name="Google Shape;5654;p34"/>
            <p:cNvSpPr/>
            <p:nvPr/>
          </p:nvSpPr>
          <p:spPr>
            <a:xfrm>
              <a:off x="-97475" y="-719175"/>
              <a:ext cx="7816800" cy="5460950"/>
            </a:xfrm>
            <a:custGeom>
              <a:avLst/>
              <a:gdLst/>
              <a:ahLst/>
              <a:cxnLst/>
              <a:rect l="l" t="t" r="r" b="b"/>
              <a:pathLst>
                <a:path w="312672" h="218438" extrusionOk="0">
                  <a:moveTo>
                    <a:pt x="312672" y="208242"/>
                  </a:moveTo>
                  <a:lnTo>
                    <a:pt x="0" y="0"/>
                  </a:lnTo>
                  <a:lnTo>
                    <a:pt x="3612" y="140676"/>
                  </a:lnTo>
                  <a:lnTo>
                    <a:pt x="304905" y="218438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5655" name="Google Shape;5655;p34"/>
            <p:cNvGrpSpPr/>
            <p:nvPr/>
          </p:nvGrpSpPr>
          <p:grpSpPr>
            <a:xfrm flipH="1">
              <a:off x="7387975" y="4456863"/>
              <a:ext cx="592125" cy="571875"/>
              <a:chOff x="1378650" y="3847600"/>
              <a:chExt cx="592125" cy="571875"/>
            </a:xfrm>
          </p:grpSpPr>
          <p:sp>
            <p:nvSpPr>
              <p:cNvPr id="5656" name="Google Shape;5656;p34"/>
              <p:cNvSpPr/>
              <p:nvPr/>
            </p:nvSpPr>
            <p:spPr>
              <a:xfrm>
                <a:off x="1463725" y="3847600"/>
                <a:ext cx="507050" cy="464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8590" extrusionOk="0">
                    <a:moveTo>
                      <a:pt x="7602" y="0"/>
                    </a:moveTo>
                    <a:cubicBezTo>
                      <a:pt x="7280" y="0"/>
                      <a:pt x="7041" y="83"/>
                      <a:pt x="6905" y="258"/>
                    </a:cubicBezTo>
                    <a:lnTo>
                      <a:pt x="2769" y="5428"/>
                    </a:lnTo>
                    <a:cubicBezTo>
                      <a:pt x="0" y="8931"/>
                      <a:pt x="567" y="14034"/>
                      <a:pt x="4070" y="16836"/>
                    </a:cubicBezTo>
                    <a:cubicBezTo>
                      <a:pt x="5561" y="18016"/>
                      <a:pt x="7343" y="18590"/>
                      <a:pt x="9112" y="18590"/>
                    </a:cubicBezTo>
                    <a:cubicBezTo>
                      <a:pt x="11496" y="18590"/>
                      <a:pt x="13855" y="17546"/>
                      <a:pt x="15445" y="15535"/>
                    </a:cubicBezTo>
                    <a:lnTo>
                      <a:pt x="19581" y="10365"/>
                    </a:lnTo>
                    <a:cubicBezTo>
                      <a:pt x="20281" y="9431"/>
                      <a:pt x="18046" y="6496"/>
                      <a:pt x="14544" y="3694"/>
                    </a:cubicBezTo>
                    <a:cubicBezTo>
                      <a:pt x="11721" y="1435"/>
                      <a:pt x="8941" y="0"/>
                      <a:pt x="7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34"/>
              <p:cNvSpPr/>
              <p:nvPr/>
            </p:nvSpPr>
            <p:spPr>
              <a:xfrm>
                <a:off x="1516250" y="4045000"/>
                <a:ext cx="445350" cy="267350"/>
              </a:xfrm>
              <a:custGeom>
                <a:avLst/>
                <a:gdLst/>
                <a:ahLst/>
                <a:cxnLst/>
                <a:rect l="l" t="t" r="r" b="b"/>
                <a:pathLst>
                  <a:path w="17814" h="10694" extrusionOk="0">
                    <a:moveTo>
                      <a:pt x="16646" y="1"/>
                    </a:moveTo>
                    <a:lnTo>
                      <a:pt x="16646" y="1"/>
                    </a:lnTo>
                    <a:cubicBezTo>
                      <a:pt x="17113" y="801"/>
                      <a:pt x="17246" y="1368"/>
                      <a:pt x="16979" y="1702"/>
                    </a:cubicBezTo>
                    <a:lnTo>
                      <a:pt x="12843" y="6872"/>
                    </a:lnTo>
                    <a:cubicBezTo>
                      <a:pt x="11251" y="8886"/>
                      <a:pt x="8888" y="9940"/>
                      <a:pt x="6500" y="9940"/>
                    </a:cubicBezTo>
                    <a:cubicBezTo>
                      <a:pt x="4735" y="9940"/>
                      <a:pt x="2957" y="9364"/>
                      <a:pt x="1468" y="8173"/>
                    </a:cubicBezTo>
                    <a:cubicBezTo>
                      <a:pt x="935" y="7706"/>
                      <a:pt x="434" y="7206"/>
                      <a:pt x="1" y="6672"/>
                    </a:cubicBezTo>
                    <a:lnTo>
                      <a:pt x="1" y="6672"/>
                    </a:lnTo>
                    <a:cubicBezTo>
                      <a:pt x="501" y="7506"/>
                      <a:pt x="1135" y="8307"/>
                      <a:pt x="1969" y="8940"/>
                    </a:cubicBezTo>
                    <a:cubicBezTo>
                      <a:pt x="3460" y="10120"/>
                      <a:pt x="5242" y="10694"/>
                      <a:pt x="7011" y="10694"/>
                    </a:cubicBezTo>
                    <a:cubicBezTo>
                      <a:pt x="9395" y="10694"/>
                      <a:pt x="11754" y="9650"/>
                      <a:pt x="13344" y="7639"/>
                    </a:cubicBezTo>
                    <a:lnTo>
                      <a:pt x="17480" y="2469"/>
                    </a:lnTo>
                    <a:cubicBezTo>
                      <a:pt x="17813" y="2035"/>
                      <a:pt x="17480" y="1135"/>
                      <a:pt x="166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34"/>
              <p:cNvSpPr/>
              <p:nvPr/>
            </p:nvSpPr>
            <p:spPr>
              <a:xfrm>
                <a:off x="1648850" y="3869750"/>
                <a:ext cx="29190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8818" extrusionOk="0">
                    <a:moveTo>
                      <a:pt x="1136" y="1"/>
                    </a:moveTo>
                    <a:cubicBezTo>
                      <a:pt x="876" y="1"/>
                      <a:pt x="681" y="67"/>
                      <a:pt x="568" y="206"/>
                    </a:cubicBezTo>
                    <a:cubicBezTo>
                      <a:pt x="0" y="973"/>
                      <a:pt x="1835" y="3475"/>
                      <a:pt x="4737" y="5776"/>
                    </a:cubicBezTo>
                    <a:cubicBezTo>
                      <a:pt x="7116" y="7614"/>
                      <a:pt x="9428" y="8817"/>
                      <a:pt x="10522" y="8817"/>
                    </a:cubicBezTo>
                    <a:cubicBezTo>
                      <a:pt x="10778" y="8817"/>
                      <a:pt x="10967" y="8751"/>
                      <a:pt x="11075" y="8612"/>
                    </a:cubicBezTo>
                    <a:cubicBezTo>
                      <a:pt x="11675" y="7845"/>
                      <a:pt x="9807" y="5376"/>
                      <a:pt x="6905" y="3041"/>
                    </a:cubicBezTo>
                    <a:cubicBezTo>
                      <a:pt x="4554" y="1203"/>
                      <a:pt x="2246" y="1"/>
                      <a:pt x="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34"/>
              <p:cNvSpPr/>
              <p:nvPr/>
            </p:nvSpPr>
            <p:spPr>
              <a:xfrm>
                <a:off x="1648850" y="3870725"/>
                <a:ext cx="281900" cy="219475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8779" extrusionOk="0">
                    <a:moveTo>
                      <a:pt x="868" y="0"/>
                    </a:moveTo>
                    <a:cubicBezTo>
                      <a:pt x="768" y="67"/>
                      <a:pt x="634" y="100"/>
                      <a:pt x="568" y="167"/>
                    </a:cubicBezTo>
                    <a:cubicBezTo>
                      <a:pt x="0" y="934"/>
                      <a:pt x="1868" y="3402"/>
                      <a:pt x="4737" y="5737"/>
                    </a:cubicBezTo>
                    <a:cubicBezTo>
                      <a:pt x="7116" y="7575"/>
                      <a:pt x="9428" y="8778"/>
                      <a:pt x="10522" y="8778"/>
                    </a:cubicBezTo>
                    <a:cubicBezTo>
                      <a:pt x="10778" y="8778"/>
                      <a:pt x="10967" y="8712"/>
                      <a:pt x="11075" y="8573"/>
                    </a:cubicBezTo>
                    <a:cubicBezTo>
                      <a:pt x="11275" y="8339"/>
                      <a:pt x="11208" y="7939"/>
                      <a:pt x="10975" y="7405"/>
                    </a:cubicBezTo>
                    <a:cubicBezTo>
                      <a:pt x="10895" y="7425"/>
                      <a:pt x="10804" y="7434"/>
                      <a:pt x="10704" y="7434"/>
                    </a:cubicBezTo>
                    <a:cubicBezTo>
                      <a:pt x="9593" y="7434"/>
                      <a:pt x="7293" y="6269"/>
                      <a:pt x="4937" y="4403"/>
                    </a:cubicBezTo>
                    <a:cubicBezTo>
                      <a:pt x="2936" y="2802"/>
                      <a:pt x="1435" y="1134"/>
                      <a:pt x="8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34"/>
              <p:cNvSpPr/>
              <p:nvPr/>
            </p:nvSpPr>
            <p:spPr>
              <a:xfrm>
                <a:off x="1378650" y="4372750"/>
                <a:ext cx="512900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1869" extrusionOk="0">
                    <a:moveTo>
                      <a:pt x="10275" y="0"/>
                    </a:moveTo>
                    <a:cubicBezTo>
                      <a:pt x="4604" y="0"/>
                      <a:pt x="1" y="367"/>
                      <a:pt x="1" y="834"/>
                    </a:cubicBezTo>
                    <a:lnTo>
                      <a:pt x="1" y="1868"/>
                    </a:lnTo>
                    <a:lnTo>
                      <a:pt x="20515" y="1868"/>
                    </a:lnTo>
                    <a:lnTo>
                      <a:pt x="20515" y="834"/>
                    </a:lnTo>
                    <a:cubicBezTo>
                      <a:pt x="20515" y="367"/>
                      <a:pt x="15912" y="0"/>
                      <a:pt x="10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34"/>
              <p:cNvSpPr/>
              <p:nvPr/>
            </p:nvSpPr>
            <p:spPr>
              <a:xfrm>
                <a:off x="1378650" y="4395250"/>
                <a:ext cx="5129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969" extrusionOk="0">
                    <a:moveTo>
                      <a:pt x="1" y="1"/>
                    </a:moveTo>
                    <a:lnTo>
                      <a:pt x="1" y="968"/>
                    </a:lnTo>
                    <a:lnTo>
                      <a:pt x="20515" y="968"/>
                    </a:lnTo>
                    <a:lnTo>
                      <a:pt x="205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34"/>
              <p:cNvSpPr/>
              <p:nvPr/>
            </p:nvSpPr>
            <p:spPr>
              <a:xfrm>
                <a:off x="1520425" y="4186775"/>
                <a:ext cx="1334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5338" h="7540" fill="none" extrusionOk="0">
                    <a:moveTo>
                      <a:pt x="2669" y="7539"/>
                    </a:moveTo>
                    <a:cubicBezTo>
                      <a:pt x="2669" y="7539"/>
                      <a:pt x="0" y="2769"/>
                      <a:pt x="5338" y="0"/>
                    </a:cubicBezTo>
                  </a:path>
                </a:pathLst>
              </a:custGeom>
              <a:solidFill>
                <a:schemeClr val="lt1"/>
              </a:solidFill>
              <a:ln w="37525" cap="rnd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34"/>
              <p:cNvSpPr/>
              <p:nvPr/>
            </p:nvSpPr>
            <p:spPr>
              <a:xfrm>
                <a:off x="1498750" y="3989125"/>
                <a:ext cx="91750" cy="17682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7073" extrusionOk="0">
                    <a:moveTo>
                      <a:pt x="3669" y="1"/>
                    </a:moveTo>
                    <a:cubicBezTo>
                      <a:pt x="867" y="935"/>
                      <a:pt x="0" y="4537"/>
                      <a:pt x="968" y="7072"/>
                    </a:cubicBezTo>
                    <a:cubicBezTo>
                      <a:pt x="867" y="4404"/>
                      <a:pt x="1435" y="1702"/>
                      <a:pt x="3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4" name="Google Shape;5664;p34"/>
          <p:cNvGrpSpPr/>
          <p:nvPr/>
        </p:nvGrpSpPr>
        <p:grpSpPr>
          <a:xfrm>
            <a:off x="23" y="-132180"/>
            <a:ext cx="1291188" cy="5305618"/>
            <a:chOff x="1440600" y="197825"/>
            <a:chExt cx="990175" cy="3797050"/>
          </a:xfrm>
        </p:grpSpPr>
        <p:sp>
          <p:nvSpPr>
            <p:cNvPr id="5665" name="Google Shape;5665;p34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4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4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4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4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4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4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4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4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34"/>
          <p:cNvGrpSpPr/>
          <p:nvPr/>
        </p:nvGrpSpPr>
        <p:grpSpPr>
          <a:xfrm flipH="1">
            <a:off x="7860239" y="-132180"/>
            <a:ext cx="1291188" cy="5305618"/>
            <a:chOff x="1440600" y="197825"/>
            <a:chExt cx="990175" cy="3797050"/>
          </a:xfrm>
        </p:grpSpPr>
        <p:sp>
          <p:nvSpPr>
            <p:cNvPr id="5675" name="Google Shape;5675;p34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4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4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4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4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4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4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4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4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4" name="Google Shape;5684;p34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5685" name="Google Shape;5685;p34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4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4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4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4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4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4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4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4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4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4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4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4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4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4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4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4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4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4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4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4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4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4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4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4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4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4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4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4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4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4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4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4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4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4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4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4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3" name="Google Shape;5723;p35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4" name="Google Shape;5724;p35"/>
          <p:cNvGrpSpPr/>
          <p:nvPr/>
        </p:nvGrpSpPr>
        <p:grpSpPr>
          <a:xfrm>
            <a:off x="50" y="-132175"/>
            <a:ext cx="832143" cy="5305618"/>
            <a:chOff x="1440600" y="197825"/>
            <a:chExt cx="990175" cy="3797050"/>
          </a:xfrm>
        </p:grpSpPr>
        <p:sp>
          <p:nvSpPr>
            <p:cNvPr id="5725" name="Google Shape;5725;p35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5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5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5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5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5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5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35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35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35"/>
          <p:cNvGrpSpPr/>
          <p:nvPr/>
        </p:nvGrpSpPr>
        <p:grpSpPr>
          <a:xfrm flipH="1">
            <a:off x="8319293" y="-132175"/>
            <a:ext cx="832143" cy="5305618"/>
            <a:chOff x="1440600" y="197825"/>
            <a:chExt cx="990175" cy="3797050"/>
          </a:xfrm>
        </p:grpSpPr>
        <p:sp>
          <p:nvSpPr>
            <p:cNvPr id="5735" name="Google Shape;5735;p35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5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5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5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5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5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5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5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5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4" name="Google Shape;5744;p35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5745" name="Google Shape;5745;p35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5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5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5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5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5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5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5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5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5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5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5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5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5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5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5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5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5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5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5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5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5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5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5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5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5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5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5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5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5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5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5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5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5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5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5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5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2" name="Google Shape;5782;p35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5783" name="Google Shape;5783;p35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5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5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5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5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5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5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5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5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5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5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5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5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5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5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5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5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5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5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5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5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5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5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5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5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5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5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5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5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5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5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5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5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5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5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5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5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5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5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5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5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5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5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5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5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5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5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5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5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5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5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5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5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5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5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5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5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5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5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5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5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5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5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5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5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5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5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5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5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5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5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5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5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5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5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5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5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5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5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5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5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5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5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5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5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5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5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5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5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5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5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5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5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5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5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5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5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5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5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5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5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5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5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5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5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5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5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5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5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5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5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5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5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5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5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5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5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5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35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35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35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35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35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35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35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35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5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5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5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5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5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5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5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5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5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5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35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35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5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5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5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5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5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5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5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5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5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5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5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5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5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5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5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5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5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5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5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5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5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5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5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5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5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5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5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5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5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5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5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35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35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_1_1">
    <p:spTree>
      <p:nvGrpSpPr>
        <p:cNvPr id="1" name="Shape 5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5" name="Google Shape;5955;p36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6" name="Google Shape;5956;p36"/>
          <p:cNvGrpSpPr/>
          <p:nvPr/>
        </p:nvGrpSpPr>
        <p:grpSpPr>
          <a:xfrm flipH="1">
            <a:off x="787075" y="-588250"/>
            <a:ext cx="8294750" cy="5731738"/>
            <a:chOff x="-3141125" y="-1019225"/>
            <a:chExt cx="8294750" cy="5731738"/>
          </a:xfrm>
        </p:grpSpPr>
        <p:sp>
          <p:nvSpPr>
            <p:cNvPr id="5957" name="Google Shape;5957;p36"/>
            <p:cNvSpPr/>
            <p:nvPr/>
          </p:nvSpPr>
          <p:spPr>
            <a:xfrm>
              <a:off x="-3141125" y="-1019225"/>
              <a:ext cx="8162675" cy="5567325"/>
            </a:xfrm>
            <a:custGeom>
              <a:avLst/>
              <a:gdLst/>
              <a:ahLst/>
              <a:cxnLst/>
              <a:rect l="l" t="t" r="r" b="b"/>
              <a:pathLst>
                <a:path w="326507" h="222693" extrusionOk="0">
                  <a:moveTo>
                    <a:pt x="326507" y="217527"/>
                  </a:moveTo>
                  <a:lnTo>
                    <a:pt x="0" y="0"/>
                  </a:lnTo>
                  <a:lnTo>
                    <a:pt x="9469" y="206601"/>
                  </a:lnTo>
                  <a:lnTo>
                    <a:pt x="319333" y="222693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5958" name="Google Shape;5958;p36"/>
            <p:cNvGrpSpPr/>
            <p:nvPr/>
          </p:nvGrpSpPr>
          <p:grpSpPr>
            <a:xfrm flipH="1">
              <a:off x="4793350" y="4364763"/>
              <a:ext cx="360275" cy="347750"/>
              <a:chOff x="1618825" y="2930900"/>
              <a:chExt cx="360275" cy="347750"/>
            </a:xfrm>
          </p:grpSpPr>
          <p:sp>
            <p:nvSpPr>
              <p:cNvPr id="5959" name="Google Shape;5959;p36"/>
              <p:cNvSpPr/>
              <p:nvPr/>
            </p:nvSpPr>
            <p:spPr>
              <a:xfrm>
                <a:off x="1670525" y="2930900"/>
                <a:ext cx="308575" cy="281975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11279" extrusionOk="0">
                    <a:moveTo>
                      <a:pt x="4663" y="0"/>
                    </a:moveTo>
                    <a:cubicBezTo>
                      <a:pt x="4463" y="0"/>
                      <a:pt x="4317" y="54"/>
                      <a:pt x="4237" y="166"/>
                    </a:cubicBezTo>
                    <a:lnTo>
                      <a:pt x="1735" y="3302"/>
                    </a:lnTo>
                    <a:cubicBezTo>
                      <a:pt x="1" y="5403"/>
                      <a:pt x="368" y="8506"/>
                      <a:pt x="2503" y="10207"/>
                    </a:cubicBezTo>
                    <a:cubicBezTo>
                      <a:pt x="3408" y="10929"/>
                      <a:pt x="4483" y="11278"/>
                      <a:pt x="5552" y="11278"/>
                    </a:cubicBezTo>
                    <a:cubicBezTo>
                      <a:pt x="7002" y="11278"/>
                      <a:pt x="8442" y="10635"/>
                      <a:pt x="9441" y="9406"/>
                    </a:cubicBezTo>
                    <a:lnTo>
                      <a:pt x="11943" y="6304"/>
                    </a:lnTo>
                    <a:cubicBezTo>
                      <a:pt x="12343" y="5737"/>
                      <a:pt x="10975" y="3902"/>
                      <a:pt x="8840" y="2234"/>
                    </a:cubicBezTo>
                    <a:cubicBezTo>
                      <a:pt x="7156" y="871"/>
                      <a:pt x="5472" y="0"/>
                      <a:pt x="46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36"/>
              <p:cNvSpPr/>
              <p:nvPr/>
            </p:nvSpPr>
            <p:spPr>
              <a:xfrm>
                <a:off x="1703050" y="3050950"/>
                <a:ext cx="270225" cy="161925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6477" extrusionOk="0">
                    <a:moveTo>
                      <a:pt x="10108" y="1"/>
                    </a:moveTo>
                    <a:lnTo>
                      <a:pt x="10108" y="1"/>
                    </a:lnTo>
                    <a:cubicBezTo>
                      <a:pt x="10375" y="435"/>
                      <a:pt x="10475" y="835"/>
                      <a:pt x="10308" y="1035"/>
                    </a:cubicBezTo>
                    <a:lnTo>
                      <a:pt x="7806" y="4171"/>
                    </a:lnTo>
                    <a:cubicBezTo>
                      <a:pt x="6827" y="5380"/>
                      <a:pt x="5384" y="6026"/>
                      <a:pt x="3929" y="6026"/>
                    </a:cubicBezTo>
                    <a:cubicBezTo>
                      <a:pt x="2855" y="6026"/>
                      <a:pt x="1774" y="5674"/>
                      <a:pt x="868" y="4938"/>
                    </a:cubicBezTo>
                    <a:cubicBezTo>
                      <a:pt x="534" y="4671"/>
                      <a:pt x="268" y="4371"/>
                      <a:pt x="1" y="4037"/>
                    </a:cubicBezTo>
                    <a:lnTo>
                      <a:pt x="1" y="4037"/>
                    </a:lnTo>
                    <a:cubicBezTo>
                      <a:pt x="301" y="4537"/>
                      <a:pt x="701" y="5038"/>
                      <a:pt x="1168" y="5405"/>
                    </a:cubicBezTo>
                    <a:cubicBezTo>
                      <a:pt x="2074" y="6127"/>
                      <a:pt x="3148" y="6476"/>
                      <a:pt x="4215" y="6476"/>
                    </a:cubicBezTo>
                    <a:cubicBezTo>
                      <a:pt x="5661" y="6476"/>
                      <a:pt x="7094" y="5833"/>
                      <a:pt x="8073" y="4604"/>
                    </a:cubicBezTo>
                    <a:lnTo>
                      <a:pt x="10575" y="1502"/>
                    </a:lnTo>
                    <a:cubicBezTo>
                      <a:pt x="10808" y="1235"/>
                      <a:pt x="10575" y="635"/>
                      <a:pt x="10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36"/>
              <p:cNvSpPr/>
              <p:nvPr/>
            </p:nvSpPr>
            <p:spPr>
              <a:xfrm>
                <a:off x="1783100" y="2944200"/>
                <a:ext cx="177675" cy="133475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5339" extrusionOk="0">
                    <a:moveTo>
                      <a:pt x="740" y="1"/>
                    </a:moveTo>
                    <a:cubicBezTo>
                      <a:pt x="573" y="1"/>
                      <a:pt x="446" y="44"/>
                      <a:pt x="368" y="135"/>
                    </a:cubicBezTo>
                    <a:cubicBezTo>
                      <a:pt x="1" y="602"/>
                      <a:pt x="1168" y="2103"/>
                      <a:pt x="2936" y="3504"/>
                    </a:cubicBezTo>
                    <a:cubicBezTo>
                      <a:pt x="4333" y="4605"/>
                      <a:pt x="5708" y="5339"/>
                      <a:pt x="6400" y="5339"/>
                    </a:cubicBezTo>
                    <a:cubicBezTo>
                      <a:pt x="6567" y="5339"/>
                      <a:pt x="6695" y="5296"/>
                      <a:pt x="6772" y="5205"/>
                    </a:cubicBezTo>
                    <a:cubicBezTo>
                      <a:pt x="7106" y="4805"/>
                      <a:pt x="5972" y="3237"/>
                      <a:pt x="4204" y="1836"/>
                    </a:cubicBezTo>
                    <a:cubicBezTo>
                      <a:pt x="2807" y="734"/>
                      <a:pt x="1432" y="1"/>
                      <a:pt x="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36"/>
              <p:cNvSpPr/>
              <p:nvPr/>
            </p:nvSpPr>
            <p:spPr>
              <a:xfrm>
                <a:off x="1783100" y="2945050"/>
                <a:ext cx="171000" cy="134050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5362" extrusionOk="0">
                    <a:moveTo>
                      <a:pt x="568" y="1"/>
                    </a:moveTo>
                    <a:cubicBezTo>
                      <a:pt x="468" y="1"/>
                      <a:pt x="435" y="67"/>
                      <a:pt x="401" y="134"/>
                    </a:cubicBezTo>
                    <a:cubicBezTo>
                      <a:pt x="1" y="601"/>
                      <a:pt x="1168" y="2102"/>
                      <a:pt x="2936" y="3503"/>
                    </a:cubicBezTo>
                    <a:cubicBezTo>
                      <a:pt x="4336" y="4660"/>
                      <a:pt x="5757" y="5362"/>
                      <a:pt x="6429" y="5362"/>
                    </a:cubicBezTo>
                    <a:cubicBezTo>
                      <a:pt x="6590" y="5362"/>
                      <a:pt x="6708" y="5321"/>
                      <a:pt x="6772" y="5238"/>
                    </a:cubicBezTo>
                    <a:cubicBezTo>
                      <a:pt x="6839" y="5071"/>
                      <a:pt x="6806" y="4804"/>
                      <a:pt x="6672" y="4504"/>
                    </a:cubicBezTo>
                    <a:cubicBezTo>
                      <a:pt x="6619" y="4519"/>
                      <a:pt x="6557" y="4527"/>
                      <a:pt x="6487" y="4527"/>
                    </a:cubicBezTo>
                    <a:cubicBezTo>
                      <a:pt x="5815" y="4527"/>
                      <a:pt x="4423" y="3817"/>
                      <a:pt x="3003" y="2669"/>
                    </a:cubicBezTo>
                    <a:cubicBezTo>
                      <a:pt x="1802" y="1735"/>
                      <a:pt x="902" y="734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36"/>
              <p:cNvSpPr/>
              <p:nvPr/>
            </p:nvSpPr>
            <p:spPr>
              <a:xfrm>
                <a:off x="1619650" y="3249425"/>
                <a:ext cx="31110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12444" h="1136" extrusionOk="0">
                    <a:moveTo>
                      <a:pt x="6205" y="1"/>
                    </a:moveTo>
                    <a:cubicBezTo>
                      <a:pt x="2770" y="1"/>
                      <a:pt x="1" y="201"/>
                      <a:pt x="1" y="501"/>
                    </a:cubicBezTo>
                    <a:lnTo>
                      <a:pt x="1" y="1135"/>
                    </a:lnTo>
                    <a:lnTo>
                      <a:pt x="12443" y="1135"/>
                    </a:lnTo>
                    <a:lnTo>
                      <a:pt x="12443" y="501"/>
                    </a:lnTo>
                    <a:cubicBezTo>
                      <a:pt x="12443" y="201"/>
                      <a:pt x="9641" y="1"/>
                      <a:pt x="6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36"/>
              <p:cNvSpPr/>
              <p:nvPr/>
            </p:nvSpPr>
            <p:spPr>
              <a:xfrm>
                <a:off x="1618825" y="3264450"/>
                <a:ext cx="3110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568" extrusionOk="0">
                    <a:moveTo>
                      <a:pt x="1" y="0"/>
                    </a:moveTo>
                    <a:lnTo>
                      <a:pt x="1" y="567"/>
                    </a:lnTo>
                    <a:lnTo>
                      <a:pt x="12443" y="567"/>
                    </a:lnTo>
                    <a:lnTo>
                      <a:pt x="124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36"/>
              <p:cNvSpPr/>
              <p:nvPr/>
            </p:nvSpPr>
            <p:spPr>
              <a:xfrm>
                <a:off x="1705550" y="3136850"/>
                <a:ext cx="80925" cy="11510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604" fill="none" extrusionOk="0">
                    <a:moveTo>
                      <a:pt x="1602" y="4604"/>
                    </a:moveTo>
                    <a:cubicBezTo>
                      <a:pt x="1602" y="4604"/>
                      <a:pt x="1" y="1669"/>
                      <a:pt x="3236" y="1"/>
                    </a:cubicBezTo>
                  </a:path>
                </a:pathLst>
              </a:custGeom>
              <a:solidFill>
                <a:schemeClr val="lt1"/>
              </a:solidFill>
              <a:ln w="22525" cap="rnd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36"/>
              <p:cNvSpPr/>
              <p:nvPr/>
            </p:nvSpPr>
            <p:spPr>
              <a:xfrm>
                <a:off x="1691375" y="3016775"/>
                <a:ext cx="559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4304" extrusionOk="0">
                    <a:moveTo>
                      <a:pt x="2236" y="0"/>
                    </a:moveTo>
                    <a:lnTo>
                      <a:pt x="2236" y="0"/>
                    </a:lnTo>
                    <a:cubicBezTo>
                      <a:pt x="568" y="601"/>
                      <a:pt x="1" y="2769"/>
                      <a:pt x="601" y="4303"/>
                    </a:cubicBezTo>
                    <a:cubicBezTo>
                      <a:pt x="568" y="2702"/>
                      <a:pt x="901" y="1034"/>
                      <a:pt x="22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67" name="Google Shape;5967;p36"/>
          <p:cNvGrpSpPr/>
          <p:nvPr/>
        </p:nvGrpSpPr>
        <p:grpSpPr>
          <a:xfrm>
            <a:off x="-14350" y="-781925"/>
            <a:ext cx="8091000" cy="5954113"/>
            <a:chOff x="-2937375" y="-1241600"/>
            <a:chExt cx="8091000" cy="5954113"/>
          </a:xfrm>
        </p:grpSpPr>
        <p:sp>
          <p:nvSpPr>
            <p:cNvPr id="5968" name="Google Shape;5968;p36"/>
            <p:cNvSpPr/>
            <p:nvPr/>
          </p:nvSpPr>
          <p:spPr>
            <a:xfrm>
              <a:off x="-2937375" y="-1241600"/>
              <a:ext cx="7958925" cy="5789700"/>
            </a:xfrm>
            <a:custGeom>
              <a:avLst/>
              <a:gdLst/>
              <a:ahLst/>
              <a:cxnLst/>
              <a:rect l="l" t="t" r="r" b="b"/>
              <a:pathLst>
                <a:path w="318357" h="231588" extrusionOk="0">
                  <a:moveTo>
                    <a:pt x="318357" y="226422"/>
                  </a:moveTo>
                  <a:lnTo>
                    <a:pt x="13200" y="0"/>
                  </a:lnTo>
                  <a:lnTo>
                    <a:pt x="0" y="194549"/>
                  </a:lnTo>
                  <a:lnTo>
                    <a:pt x="311183" y="231588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5969" name="Google Shape;5969;p36"/>
            <p:cNvGrpSpPr/>
            <p:nvPr/>
          </p:nvGrpSpPr>
          <p:grpSpPr>
            <a:xfrm flipH="1">
              <a:off x="4793350" y="4364763"/>
              <a:ext cx="360275" cy="347750"/>
              <a:chOff x="1618825" y="2930900"/>
              <a:chExt cx="360275" cy="347750"/>
            </a:xfrm>
          </p:grpSpPr>
          <p:sp>
            <p:nvSpPr>
              <p:cNvPr id="5970" name="Google Shape;5970;p36"/>
              <p:cNvSpPr/>
              <p:nvPr/>
            </p:nvSpPr>
            <p:spPr>
              <a:xfrm>
                <a:off x="1670525" y="2930900"/>
                <a:ext cx="308575" cy="281975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11279" extrusionOk="0">
                    <a:moveTo>
                      <a:pt x="4663" y="0"/>
                    </a:moveTo>
                    <a:cubicBezTo>
                      <a:pt x="4463" y="0"/>
                      <a:pt x="4317" y="54"/>
                      <a:pt x="4237" y="166"/>
                    </a:cubicBezTo>
                    <a:lnTo>
                      <a:pt x="1735" y="3302"/>
                    </a:lnTo>
                    <a:cubicBezTo>
                      <a:pt x="1" y="5403"/>
                      <a:pt x="368" y="8506"/>
                      <a:pt x="2503" y="10207"/>
                    </a:cubicBezTo>
                    <a:cubicBezTo>
                      <a:pt x="3408" y="10929"/>
                      <a:pt x="4483" y="11278"/>
                      <a:pt x="5552" y="11278"/>
                    </a:cubicBezTo>
                    <a:cubicBezTo>
                      <a:pt x="7002" y="11278"/>
                      <a:pt x="8442" y="10635"/>
                      <a:pt x="9441" y="9406"/>
                    </a:cubicBezTo>
                    <a:lnTo>
                      <a:pt x="11943" y="6304"/>
                    </a:lnTo>
                    <a:cubicBezTo>
                      <a:pt x="12343" y="5737"/>
                      <a:pt x="10975" y="3902"/>
                      <a:pt x="8840" y="2234"/>
                    </a:cubicBezTo>
                    <a:cubicBezTo>
                      <a:pt x="7156" y="871"/>
                      <a:pt x="5472" y="0"/>
                      <a:pt x="46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36"/>
              <p:cNvSpPr/>
              <p:nvPr/>
            </p:nvSpPr>
            <p:spPr>
              <a:xfrm>
                <a:off x="1703050" y="3050950"/>
                <a:ext cx="270225" cy="161925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6477" extrusionOk="0">
                    <a:moveTo>
                      <a:pt x="10108" y="1"/>
                    </a:moveTo>
                    <a:lnTo>
                      <a:pt x="10108" y="1"/>
                    </a:lnTo>
                    <a:cubicBezTo>
                      <a:pt x="10375" y="435"/>
                      <a:pt x="10475" y="835"/>
                      <a:pt x="10308" y="1035"/>
                    </a:cubicBezTo>
                    <a:lnTo>
                      <a:pt x="7806" y="4171"/>
                    </a:lnTo>
                    <a:cubicBezTo>
                      <a:pt x="6827" y="5380"/>
                      <a:pt x="5384" y="6026"/>
                      <a:pt x="3929" y="6026"/>
                    </a:cubicBezTo>
                    <a:cubicBezTo>
                      <a:pt x="2855" y="6026"/>
                      <a:pt x="1774" y="5674"/>
                      <a:pt x="868" y="4938"/>
                    </a:cubicBezTo>
                    <a:cubicBezTo>
                      <a:pt x="534" y="4671"/>
                      <a:pt x="268" y="4371"/>
                      <a:pt x="1" y="4037"/>
                    </a:cubicBezTo>
                    <a:lnTo>
                      <a:pt x="1" y="4037"/>
                    </a:lnTo>
                    <a:cubicBezTo>
                      <a:pt x="301" y="4537"/>
                      <a:pt x="701" y="5038"/>
                      <a:pt x="1168" y="5405"/>
                    </a:cubicBezTo>
                    <a:cubicBezTo>
                      <a:pt x="2074" y="6127"/>
                      <a:pt x="3148" y="6476"/>
                      <a:pt x="4215" y="6476"/>
                    </a:cubicBezTo>
                    <a:cubicBezTo>
                      <a:pt x="5661" y="6476"/>
                      <a:pt x="7094" y="5833"/>
                      <a:pt x="8073" y="4604"/>
                    </a:cubicBezTo>
                    <a:lnTo>
                      <a:pt x="10575" y="1502"/>
                    </a:lnTo>
                    <a:cubicBezTo>
                      <a:pt x="10808" y="1235"/>
                      <a:pt x="10575" y="635"/>
                      <a:pt x="101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36"/>
              <p:cNvSpPr/>
              <p:nvPr/>
            </p:nvSpPr>
            <p:spPr>
              <a:xfrm>
                <a:off x="1783100" y="2944200"/>
                <a:ext cx="177675" cy="133475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5339" extrusionOk="0">
                    <a:moveTo>
                      <a:pt x="740" y="1"/>
                    </a:moveTo>
                    <a:cubicBezTo>
                      <a:pt x="573" y="1"/>
                      <a:pt x="446" y="44"/>
                      <a:pt x="368" y="135"/>
                    </a:cubicBezTo>
                    <a:cubicBezTo>
                      <a:pt x="1" y="602"/>
                      <a:pt x="1168" y="2103"/>
                      <a:pt x="2936" y="3504"/>
                    </a:cubicBezTo>
                    <a:cubicBezTo>
                      <a:pt x="4333" y="4605"/>
                      <a:pt x="5708" y="5339"/>
                      <a:pt x="6400" y="5339"/>
                    </a:cubicBezTo>
                    <a:cubicBezTo>
                      <a:pt x="6567" y="5339"/>
                      <a:pt x="6695" y="5296"/>
                      <a:pt x="6772" y="5205"/>
                    </a:cubicBezTo>
                    <a:cubicBezTo>
                      <a:pt x="7106" y="4805"/>
                      <a:pt x="5972" y="3237"/>
                      <a:pt x="4204" y="1836"/>
                    </a:cubicBezTo>
                    <a:cubicBezTo>
                      <a:pt x="2807" y="734"/>
                      <a:pt x="1432" y="1"/>
                      <a:pt x="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36"/>
              <p:cNvSpPr/>
              <p:nvPr/>
            </p:nvSpPr>
            <p:spPr>
              <a:xfrm>
                <a:off x="1783100" y="2945050"/>
                <a:ext cx="171000" cy="134050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5362" extrusionOk="0">
                    <a:moveTo>
                      <a:pt x="568" y="1"/>
                    </a:moveTo>
                    <a:cubicBezTo>
                      <a:pt x="468" y="1"/>
                      <a:pt x="435" y="67"/>
                      <a:pt x="401" y="134"/>
                    </a:cubicBezTo>
                    <a:cubicBezTo>
                      <a:pt x="1" y="601"/>
                      <a:pt x="1168" y="2102"/>
                      <a:pt x="2936" y="3503"/>
                    </a:cubicBezTo>
                    <a:cubicBezTo>
                      <a:pt x="4336" y="4660"/>
                      <a:pt x="5757" y="5362"/>
                      <a:pt x="6429" y="5362"/>
                    </a:cubicBezTo>
                    <a:cubicBezTo>
                      <a:pt x="6590" y="5362"/>
                      <a:pt x="6708" y="5321"/>
                      <a:pt x="6772" y="5238"/>
                    </a:cubicBezTo>
                    <a:cubicBezTo>
                      <a:pt x="6839" y="5071"/>
                      <a:pt x="6806" y="4804"/>
                      <a:pt x="6672" y="4504"/>
                    </a:cubicBezTo>
                    <a:cubicBezTo>
                      <a:pt x="6619" y="4519"/>
                      <a:pt x="6557" y="4527"/>
                      <a:pt x="6487" y="4527"/>
                    </a:cubicBezTo>
                    <a:cubicBezTo>
                      <a:pt x="5815" y="4527"/>
                      <a:pt x="4423" y="3817"/>
                      <a:pt x="3003" y="2669"/>
                    </a:cubicBezTo>
                    <a:cubicBezTo>
                      <a:pt x="1802" y="1735"/>
                      <a:pt x="902" y="734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36"/>
              <p:cNvSpPr/>
              <p:nvPr/>
            </p:nvSpPr>
            <p:spPr>
              <a:xfrm>
                <a:off x="1619650" y="3249425"/>
                <a:ext cx="31110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12444" h="1136" extrusionOk="0">
                    <a:moveTo>
                      <a:pt x="6205" y="1"/>
                    </a:moveTo>
                    <a:cubicBezTo>
                      <a:pt x="2770" y="1"/>
                      <a:pt x="1" y="201"/>
                      <a:pt x="1" y="501"/>
                    </a:cubicBezTo>
                    <a:lnTo>
                      <a:pt x="1" y="1135"/>
                    </a:lnTo>
                    <a:lnTo>
                      <a:pt x="12443" y="1135"/>
                    </a:lnTo>
                    <a:lnTo>
                      <a:pt x="12443" y="501"/>
                    </a:lnTo>
                    <a:cubicBezTo>
                      <a:pt x="12443" y="201"/>
                      <a:pt x="9641" y="1"/>
                      <a:pt x="6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36"/>
              <p:cNvSpPr/>
              <p:nvPr/>
            </p:nvSpPr>
            <p:spPr>
              <a:xfrm>
                <a:off x="1618825" y="3264450"/>
                <a:ext cx="31107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568" extrusionOk="0">
                    <a:moveTo>
                      <a:pt x="1" y="0"/>
                    </a:moveTo>
                    <a:lnTo>
                      <a:pt x="1" y="567"/>
                    </a:lnTo>
                    <a:lnTo>
                      <a:pt x="12443" y="567"/>
                    </a:lnTo>
                    <a:lnTo>
                      <a:pt x="124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36"/>
              <p:cNvSpPr/>
              <p:nvPr/>
            </p:nvSpPr>
            <p:spPr>
              <a:xfrm>
                <a:off x="1705550" y="3136850"/>
                <a:ext cx="80925" cy="11510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4604" fill="none" extrusionOk="0">
                    <a:moveTo>
                      <a:pt x="1602" y="4604"/>
                    </a:moveTo>
                    <a:cubicBezTo>
                      <a:pt x="1602" y="4604"/>
                      <a:pt x="1" y="1669"/>
                      <a:pt x="3236" y="1"/>
                    </a:cubicBezTo>
                  </a:path>
                </a:pathLst>
              </a:custGeom>
              <a:solidFill>
                <a:schemeClr val="lt1"/>
              </a:solidFill>
              <a:ln w="22525" cap="rnd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36"/>
              <p:cNvSpPr/>
              <p:nvPr/>
            </p:nvSpPr>
            <p:spPr>
              <a:xfrm>
                <a:off x="1691375" y="3016775"/>
                <a:ext cx="559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4304" extrusionOk="0">
                    <a:moveTo>
                      <a:pt x="2236" y="0"/>
                    </a:moveTo>
                    <a:lnTo>
                      <a:pt x="2236" y="0"/>
                    </a:lnTo>
                    <a:cubicBezTo>
                      <a:pt x="568" y="601"/>
                      <a:pt x="1" y="2769"/>
                      <a:pt x="601" y="4303"/>
                    </a:cubicBezTo>
                    <a:cubicBezTo>
                      <a:pt x="568" y="2702"/>
                      <a:pt x="901" y="1034"/>
                      <a:pt x="22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78" name="Google Shape;5978;p36"/>
          <p:cNvGrpSpPr/>
          <p:nvPr/>
        </p:nvGrpSpPr>
        <p:grpSpPr>
          <a:xfrm>
            <a:off x="23" y="-132177"/>
            <a:ext cx="1291188" cy="5429781"/>
            <a:chOff x="1440600" y="197825"/>
            <a:chExt cx="990175" cy="3797050"/>
          </a:xfrm>
        </p:grpSpPr>
        <p:sp>
          <p:nvSpPr>
            <p:cNvPr id="5979" name="Google Shape;5979;p36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6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6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6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36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36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6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6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36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8" name="Google Shape;5988;p36"/>
          <p:cNvGrpSpPr/>
          <p:nvPr/>
        </p:nvGrpSpPr>
        <p:grpSpPr>
          <a:xfrm flipH="1">
            <a:off x="7860239" y="-132177"/>
            <a:ext cx="1291188" cy="5429781"/>
            <a:chOff x="1440600" y="197825"/>
            <a:chExt cx="990175" cy="3797050"/>
          </a:xfrm>
        </p:grpSpPr>
        <p:sp>
          <p:nvSpPr>
            <p:cNvPr id="5989" name="Google Shape;5989;p36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36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36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36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36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36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36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36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36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8" name="Google Shape;5998;p36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5999" name="Google Shape;5999;p36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36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36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36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36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36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36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36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36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36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36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36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36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36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36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36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6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6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36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36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36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36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36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36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36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36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36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36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36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36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36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36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36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36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36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36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6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8_1_1_1">
    <p:spTree>
      <p:nvGrpSpPr>
        <p:cNvPr id="1" name="Shape 6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7" name="Google Shape;6037;p37"/>
          <p:cNvGrpSpPr/>
          <p:nvPr/>
        </p:nvGrpSpPr>
        <p:grpSpPr>
          <a:xfrm flipH="1">
            <a:off x="207741" y="347143"/>
            <a:ext cx="8303665" cy="4656807"/>
            <a:chOff x="440375" y="347143"/>
            <a:chExt cx="8303665" cy="4656807"/>
          </a:xfrm>
        </p:grpSpPr>
        <p:sp>
          <p:nvSpPr>
            <p:cNvPr id="6038" name="Google Shape;6038;p37"/>
            <p:cNvSpPr/>
            <p:nvPr/>
          </p:nvSpPr>
          <p:spPr>
            <a:xfrm>
              <a:off x="440375" y="683150"/>
              <a:ext cx="8033600" cy="4320800"/>
            </a:xfrm>
            <a:custGeom>
              <a:avLst/>
              <a:gdLst/>
              <a:ahLst/>
              <a:cxnLst/>
              <a:rect l="l" t="t" r="r" b="b"/>
              <a:pathLst>
                <a:path w="321344" h="172832" extrusionOk="0">
                  <a:moveTo>
                    <a:pt x="308296" y="0"/>
                  </a:moveTo>
                  <a:lnTo>
                    <a:pt x="0" y="172832"/>
                  </a:lnTo>
                  <a:lnTo>
                    <a:pt x="299572" y="171503"/>
                  </a:lnTo>
                  <a:lnTo>
                    <a:pt x="321344" y="10525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6039" name="Google Shape;6039;p37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6040" name="Google Shape;6040;p37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37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37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37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44" name="Google Shape;6044;p37"/>
          <p:cNvGrpSpPr/>
          <p:nvPr/>
        </p:nvGrpSpPr>
        <p:grpSpPr>
          <a:xfrm>
            <a:off x="645991" y="347143"/>
            <a:ext cx="8303665" cy="4656807"/>
            <a:chOff x="440375" y="347143"/>
            <a:chExt cx="8303665" cy="4656807"/>
          </a:xfrm>
        </p:grpSpPr>
        <p:sp>
          <p:nvSpPr>
            <p:cNvPr id="6045" name="Google Shape;6045;p37"/>
            <p:cNvSpPr/>
            <p:nvPr/>
          </p:nvSpPr>
          <p:spPr>
            <a:xfrm>
              <a:off x="440375" y="683150"/>
              <a:ext cx="8033600" cy="4320800"/>
            </a:xfrm>
            <a:custGeom>
              <a:avLst/>
              <a:gdLst/>
              <a:ahLst/>
              <a:cxnLst/>
              <a:rect l="l" t="t" r="r" b="b"/>
              <a:pathLst>
                <a:path w="321344" h="172832" extrusionOk="0">
                  <a:moveTo>
                    <a:pt x="308296" y="0"/>
                  </a:moveTo>
                  <a:lnTo>
                    <a:pt x="0" y="172832"/>
                  </a:lnTo>
                  <a:lnTo>
                    <a:pt x="299572" y="171503"/>
                  </a:lnTo>
                  <a:lnTo>
                    <a:pt x="321344" y="10525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6046" name="Google Shape;6046;p37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6047" name="Google Shape;6047;p37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37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37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37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51" name="Google Shape;6051;p37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2" name="Google Shape;6052;p37"/>
          <p:cNvGrpSpPr/>
          <p:nvPr/>
        </p:nvGrpSpPr>
        <p:grpSpPr>
          <a:xfrm flipH="1">
            <a:off x="8748255" y="351525"/>
            <a:ext cx="395408" cy="4589441"/>
            <a:chOff x="-36750" y="-31225"/>
            <a:chExt cx="441205" cy="5174700"/>
          </a:xfrm>
        </p:grpSpPr>
        <p:sp>
          <p:nvSpPr>
            <p:cNvPr id="6053" name="Google Shape;6053;p37"/>
            <p:cNvSpPr/>
            <p:nvPr/>
          </p:nvSpPr>
          <p:spPr>
            <a:xfrm>
              <a:off x="-30545" y="-31225"/>
              <a:ext cx="4350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37"/>
            <p:cNvSpPr/>
            <p:nvPr/>
          </p:nvSpPr>
          <p:spPr>
            <a:xfrm>
              <a:off x="-30545" y="-31225"/>
              <a:ext cx="291600" cy="517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37"/>
            <p:cNvSpPr/>
            <p:nvPr/>
          </p:nvSpPr>
          <p:spPr>
            <a:xfrm>
              <a:off x="-36750" y="-31225"/>
              <a:ext cx="1677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37"/>
          <p:cNvGrpSpPr/>
          <p:nvPr/>
        </p:nvGrpSpPr>
        <p:grpSpPr>
          <a:xfrm>
            <a:off x="-870" y="444775"/>
            <a:ext cx="395408" cy="4589441"/>
            <a:chOff x="-36750" y="-31225"/>
            <a:chExt cx="441205" cy="5174700"/>
          </a:xfrm>
        </p:grpSpPr>
        <p:sp>
          <p:nvSpPr>
            <p:cNvPr id="6057" name="Google Shape;6057;p37"/>
            <p:cNvSpPr/>
            <p:nvPr/>
          </p:nvSpPr>
          <p:spPr>
            <a:xfrm>
              <a:off x="-30545" y="-31225"/>
              <a:ext cx="4350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37"/>
            <p:cNvSpPr/>
            <p:nvPr/>
          </p:nvSpPr>
          <p:spPr>
            <a:xfrm>
              <a:off x="-30545" y="-31225"/>
              <a:ext cx="291600" cy="517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37"/>
            <p:cNvSpPr/>
            <p:nvPr/>
          </p:nvSpPr>
          <p:spPr>
            <a:xfrm>
              <a:off x="-36750" y="-31225"/>
              <a:ext cx="1677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0" name="Google Shape;6060;p37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6061" name="Google Shape;6061;p37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37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37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37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37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37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37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37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37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37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37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37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37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37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37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37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37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37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37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37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37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37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37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37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37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37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37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37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37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37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37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37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37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37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37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37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37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8" name="Google Shape;6098;p37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6099" name="Google Shape;6099;p37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37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37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37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37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37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37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37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37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37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37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37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37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37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37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37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37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37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37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37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37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37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37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37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37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37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37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37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37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37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37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7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7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7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37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37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37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37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37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37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37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37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37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37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37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37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37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37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37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37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37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37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37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37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37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37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37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37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37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37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37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37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37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37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37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37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37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37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37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37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37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37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37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37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37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37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37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37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37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37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37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37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37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37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37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37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37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37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37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37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37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37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37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37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37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37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37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37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37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37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37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37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37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37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37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37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37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37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37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37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37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37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37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37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37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37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37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37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37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37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37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37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37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37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37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37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37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37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37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37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37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37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37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37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37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37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37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37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37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37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37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37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37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37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37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37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37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37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37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37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37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37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37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37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37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37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37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37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37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37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37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37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37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37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37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37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37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37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37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37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37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"/>
          <p:cNvSpPr/>
          <p:nvPr/>
        </p:nvSpPr>
        <p:spPr>
          <a:xfrm>
            <a:off x="-7175" y="3791350"/>
            <a:ext cx="9158700" cy="1382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3"/>
          <p:cNvGrpSpPr/>
          <p:nvPr/>
        </p:nvGrpSpPr>
        <p:grpSpPr>
          <a:xfrm flipH="1">
            <a:off x="1066800" y="347143"/>
            <a:ext cx="8115450" cy="4796357"/>
            <a:chOff x="628590" y="347143"/>
            <a:chExt cx="8115450" cy="4796357"/>
          </a:xfrm>
        </p:grpSpPr>
        <p:sp>
          <p:nvSpPr>
            <p:cNvPr id="264" name="Google Shape;264;p3"/>
            <p:cNvSpPr/>
            <p:nvPr/>
          </p:nvSpPr>
          <p:spPr>
            <a:xfrm>
              <a:off x="628590" y="683150"/>
              <a:ext cx="7845375" cy="4460350"/>
            </a:xfrm>
            <a:custGeom>
              <a:avLst/>
              <a:gdLst/>
              <a:ahLst/>
              <a:cxnLst/>
              <a:rect l="l" t="t" r="r" b="b"/>
              <a:pathLst>
                <a:path w="313815" h="178414" extrusionOk="0">
                  <a:moveTo>
                    <a:pt x="300767" y="0"/>
                  </a:moveTo>
                  <a:lnTo>
                    <a:pt x="0" y="175258"/>
                  </a:lnTo>
                  <a:lnTo>
                    <a:pt x="295554" y="178414"/>
                  </a:lnTo>
                  <a:lnTo>
                    <a:pt x="313815" y="10525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265" name="Google Shape;265;p3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266" name="Google Shape;266;p3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" name="Google Shape;270;p3"/>
          <p:cNvGrpSpPr/>
          <p:nvPr/>
        </p:nvGrpSpPr>
        <p:grpSpPr>
          <a:xfrm>
            <a:off x="33" y="-132178"/>
            <a:ext cx="1291188" cy="4951353"/>
            <a:chOff x="1440600" y="197825"/>
            <a:chExt cx="990175" cy="3797050"/>
          </a:xfrm>
        </p:grpSpPr>
        <p:sp>
          <p:nvSpPr>
            <p:cNvPr id="271" name="Google Shape;271;p3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"/>
          <p:cNvGrpSpPr/>
          <p:nvPr/>
        </p:nvGrpSpPr>
        <p:grpSpPr>
          <a:xfrm flipH="1">
            <a:off x="7860233" y="-132178"/>
            <a:ext cx="1291188" cy="4951353"/>
            <a:chOff x="1440600" y="197825"/>
            <a:chExt cx="990175" cy="3797050"/>
          </a:xfrm>
        </p:grpSpPr>
        <p:sp>
          <p:nvSpPr>
            <p:cNvPr id="281" name="Google Shape;281;p3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291" name="Google Shape;291;p3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3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329" name="Google Shape;329;p3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3"/>
          <p:cNvSpPr txBox="1">
            <a:spLocks noGrp="1"/>
          </p:cNvSpPr>
          <p:nvPr>
            <p:ph type="title"/>
          </p:nvPr>
        </p:nvSpPr>
        <p:spPr>
          <a:xfrm>
            <a:off x="4862843" y="1830621"/>
            <a:ext cx="3566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1" name="Google Shape;501;p3"/>
          <p:cNvSpPr txBox="1">
            <a:spLocks noGrp="1"/>
          </p:cNvSpPr>
          <p:nvPr>
            <p:ph type="subTitle" idx="1"/>
          </p:nvPr>
        </p:nvSpPr>
        <p:spPr>
          <a:xfrm>
            <a:off x="4862843" y="2690664"/>
            <a:ext cx="28770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4"/>
          <p:cNvGrpSpPr/>
          <p:nvPr/>
        </p:nvGrpSpPr>
        <p:grpSpPr>
          <a:xfrm>
            <a:off x="-228600" y="347143"/>
            <a:ext cx="8972640" cy="4363055"/>
            <a:chOff x="-228600" y="347143"/>
            <a:chExt cx="8972640" cy="4363055"/>
          </a:xfrm>
        </p:grpSpPr>
        <p:sp>
          <p:nvSpPr>
            <p:cNvPr id="504" name="Google Shape;504;p4"/>
            <p:cNvSpPr/>
            <p:nvPr/>
          </p:nvSpPr>
          <p:spPr>
            <a:xfrm>
              <a:off x="-228600" y="683150"/>
              <a:ext cx="8702571" cy="4027048"/>
            </a:xfrm>
            <a:custGeom>
              <a:avLst/>
              <a:gdLst/>
              <a:ahLst/>
              <a:cxnLst/>
              <a:rect l="l" t="t" r="r" b="b"/>
              <a:pathLst>
                <a:path w="284607" h="134112" extrusionOk="0">
                  <a:moveTo>
                    <a:pt x="273939" y="0"/>
                  </a:moveTo>
                  <a:lnTo>
                    <a:pt x="0" y="134112"/>
                  </a:lnTo>
                  <a:lnTo>
                    <a:pt x="266700" y="134112"/>
                  </a:lnTo>
                  <a:lnTo>
                    <a:pt x="284607" y="8763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505" name="Google Shape;505;p4"/>
            <p:cNvGrpSpPr/>
            <p:nvPr/>
          </p:nvGrpSpPr>
          <p:grpSpPr>
            <a:xfrm>
              <a:off x="8076260" y="347143"/>
              <a:ext cx="667780" cy="667824"/>
              <a:chOff x="8304860" y="-186257"/>
              <a:chExt cx="667780" cy="667824"/>
            </a:xfrm>
          </p:grpSpPr>
          <p:sp>
            <p:nvSpPr>
              <p:cNvPr id="506" name="Google Shape;506;p4"/>
              <p:cNvSpPr/>
              <p:nvPr/>
            </p:nvSpPr>
            <p:spPr>
              <a:xfrm rot="2373635">
                <a:off x="8691939" y="-98328"/>
                <a:ext cx="154012" cy="122309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929" extrusionOk="0">
                    <a:moveTo>
                      <a:pt x="250" y="1929"/>
                    </a:moveTo>
                    <a:lnTo>
                      <a:pt x="0" y="464"/>
                    </a:lnTo>
                    <a:cubicBezTo>
                      <a:pt x="0" y="464"/>
                      <a:pt x="1215" y="0"/>
                      <a:pt x="2429" y="464"/>
                    </a:cubicBezTo>
                    <a:lnTo>
                      <a:pt x="2179" y="192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"/>
              <p:cNvSpPr/>
              <p:nvPr/>
            </p:nvSpPr>
            <p:spPr>
              <a:xfrm rot="2373635">
                <a:off x="8393925" y="-72211"/>
                <a:ext cx="505848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478" extrusionOk="0">
                    <a:moveTo>
                      <a:pt x="0" y="834"/>
                    </a:moveTo>
                    <a:lnTo>
                      <a:pt x="476" y="6478"/>
                    </a:lnTo>
                    <a:cubicBezTo>
                      <a:pt x="2703" y="5787"/>
                      <a:pt x="4977" y="5811"/>
                      <a:pt x="7513" y="6478"/>
                    </a:cubicBezTo>
                    <a:lnTo>
                      <a:pt x="7977" y="834"/>
                    </a:lnTo>
                    <a:cubicBezTo>
                      <a:pt x="5703" y="1"/>
                      <a:pt x="2429" y="1"/>
                      <a:pt x="0" y="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4"/>
              <p:cNvSpPr/>
              <p:nvPr/>
            </p:nvSpPr>
            <p:spPr>
              <a:xfrm rot="2373635">
                <a:off x="8289601" y="239826"/>
                <a:ext cx="446184" cy="11254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1775" extrusionOk="0">
                    <a:moveTo>
                      <a:pt x="0" y="798"/>
                    </a:moveTo>
                    <a:lnTo>
                      <a:pt x="1048" y="1655"/>
                    </a:lnTo>
                    <a:lnTo>
                      <a:pt x="5692" y="1774"/>
                    </a:lnTo>
                    <a:lnTo>
                      <a:pt x="7037" y="798"/>
                    </a:lnTo>
                    <a:cubicBezTo>
                      <a:pt x="4656" y="84"/>
                      <a:pt x="2513" y="0"/>
                      <a:pt x="0" y="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 rot="2373635">
                <a:off x="8345212" y="270738"/>
                <a:ext cx="319373" cy="67210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1060" extrusionOk="0">
                    <a:moveTo>
                      <a:pt x="5037" y="524"/>
                    </a:moveTo>
                    <a:cubicBezTo>
                      <a:pt x="5037" y="822"/>
                      <a:pt x="3906" y="1060"/>
                      <a:pt x="2525" y="1060"/>
                    </a:cubicBezTo>
                    <a:cubicBezTo>
                      <a:pt x="1132" y="1060"/>
                      <a:pt x="1" y="822"/>
                      <a:pt x="1" y="524"/>
                    </a:cubicBezTo>
                    <a:cubicBezTo>
                      <a:pt x="1" y="238"/>
                      <a:pt x="1132" y="0"/>
                      <a:pt x="2525" y="0"/>
                    </a:cubicBezTo>
                    <a:cubicBezTo>
                      <a:pt x="3906" y="0"/>
                      <a:pt x="5037" y="238"/>
                      <a:pt x="5037" y="5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0" name="Google Shape;510;p4"/>
          <p:cNvSpPr/>
          <p:nvPr/>
        </p:nvSpPr>
        <p:spPr>
          <a:xfrm>
            <a:off x="-7175" y="40961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" name="Google Shape;511;p4"/>
          <p:cNvGrpSpPr/>
          <p:nvPr/>
        </p:nvGrpSpPr>
        <p:grpSpPr>
          <a:xfrm>
            <a:off x="-1700930" y="-1087059"/>
            <a:ext cx="12551594" cy="3254063"/>
            <a:chOff x="-1700930" y="-1087059"/>
            <a:chExt cx="12551594" cy="3254063"/>
          </a:xfrm>
        </p:grpSpPr>
        <p:grpSp>
          <p:nvGrpSpPr>
            <p:cNvPr id="512" name="Google Shape;512;p4"/>
            <p:cNvGrpSpPr/>
            <p:nvPr/>
          </p:nvGrpSpPr>
          <p:grpSpPr>
            <a:xfrm rot="-2336481">
              <a:off x="-1326197" y="-511440"/>
              <a:ext cx="2575089" cy="2102826"/>
              <a:chOff x="-580150" y="114125"/>
              <a:chExt cx="2183925" cy="1783400"/>
            </a:xfrm>
          </p:grpSpPr>
          <p:sp>
            <p:nvSpPr>
              <p:cNvPr id="513" name="Google Shape;513;p4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4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4"/>
            <p:cNvGrpSpPr/>
            <p:nvPr/>
          </p:nvGrpSpPr>
          <p:grpSpPr>
            <a:xfrm rot="2336481" flipH="1">
              <a:off x="7900841" y="-511440"/>
              <a:ext cx="2575089" cy="2102826"/>
              <a:chOff x="-580150" y="114125"/>
              <a:chExt cx="2183925" cy="1783400"/>
            </a:xfrm>
          </p:grpSpPr>
          <p:sp>
            <p:nvSpPr>
              <p:cNvPr id="518" name="Google Shape;518;p4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4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4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4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2" name="Google Shape;522;p4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523" name="Google Shape;523;p4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4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561" name="Google Shape;561;p4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4"/>
          <p:cNvSpPr txBox="1">
            <a:spLocks noGrp="1"/>
          </p:cNvSpPr>
          <p:nvPr>
            <p:ph type="title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4"/>
          <p:cNvSpPr txBox="1">
            <a:spLocks noGrp="1"/>
          </p:cNvSpPr>
          <p:nvPr>
            <p:ph type="body" idx="1"/>
          </p:nvPr>
        </p:nvSpPr>
        <p:spPr>
          <a:xfrm>
            <a:off x="720000" y="1112700"/>
            <a:ext cx="738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5"/>
          <p:cNvGrpSpPr/>
          <p:nvPr/>
        </p:nvGrpSpPr>
        <p:grpSpPr>
          <a:xfrm>
            <a:off x="-1282478" y="-1196140"/>
            <a:ext cx="11695894" cy="6230352"/>
            <a:chOff x="-1296825" y="-1196140"/>
            <a:chExt cx="11695894" cy="6230352"/>
          </a:xfrm>
        </p:grpSpPr>
        <p:grpSp>
          <p:nvGrpSpPr>
            <p:cNvPr id="737" name="Google Shape;737;p5"/>
            <p:cNvGrpSpPr/>
            <p:nvPr/>
          </p:nvGrpSpPr>
          <p:grpSpPr>
            <a:xfrm>
              <a:off x="-1296825" y="-1196140"/>
              <a:ext cx="3342675" cy="6230352"/>
              <a:chOff x="-1296825" y="-1087165"/>
              <a:chExt cx="3342675" cy="6230352"/>
            </a:xfrm>
          </p:grpSpPr>
          <p:grpSp>
            <p:nvGrpSpPr>
              <p:cNvPr id="738" name="Google Shape;738;p5"/>
              <p:cNvGrpSpPr/>
              <p:nvPr/>
            </p:nvGrpSpPr>
            <p:grpSpPr>
              <a:xfrm>
                <a:off x="-36749" y="1721675"/>
                <a:ext cx="280165" cy="3421512"/>
                <a:chOff x="-36750" y="-31225"/>
                <a:chExt cx="441205" cy="5174700"/>
              </a:xfrm>
            </p:grpSpPr>
            <p:sp>
              <p:nvSpPr>
                <p:cNvPr id="739" name="Google Shape;739;p5"/>
                <p:cNvSpPr/>
                <p:nvPr/>
              </p:nvSpPr>
              <p:spPr>
                <a:xfrm>
                  <a:off x="-30545" y="-31225"/>
                  <a:ext cx="435000" cy="5174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40;p5"/>
                <p:cNvSpPr/>
                <p:nvPr/>
              </p:nvSpPr>
              <p:spPr>
                <a:xfrm>
                  <a:off x="-30545" y="-31225"/>
                  <a:ext cx="291600" cy="5174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5"/>
                <p:cNvSpPr/>
                <p:nvPr/>
              </p:nvSpPr>
              <p:spPr>
                <a:xfrm>
                  <a:off x="-36750" y="-31225"/>
                  <a:ext cx="167700" cy="5174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2" name="Google Shape;742;p5"/>
              <p:cNvSpPr/>
              <p:nvPr/>
            </p:nvSpPr>
            <p:spPr>
              <a:xfrm rot="-2336607">
                <a:off x="-895406" y="-529111"/>
                <a:ext cx="2542312" cy="2168251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5"/>
              <p:cNvSpPr/>
              <p:nvPr/>
            </p:nvSpPr>
            <p:spPr>
              <a:xfrm rot="-2336733">
                <a:off x="-892351" y="-481398"/>
                <a:ext cx="2404188" cy="2129224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5"/>
              <p:cNvSpPr/>
              <p:nvPr/>
            </p:nvSpPr>
            <p:spPr>
              <a:xfrm rot="-2336584">
                <a:off x="-887185" y="-403729"/>
                <a:ext cx="2182687" cy="2075121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5"/>
              <p:cNvSpPr/>
              <p:nvPr/>
            </p:nvSpPr>
            <p:spPr>
              <a:xfrm rot="-2336618">
                <a:off x="-711163" y="-228545"/>
                <a:ext cx="1749046" cy="1946976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5"/>
              <p:cNvSpPr/>
              <p:nvPr/>
            </p:nvSpPr>
            <p:spPr>
              <a:xfrm>
                <a:off x="-36742" y="2035129"/>
                <a:ext cx="280164" cy="269146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7" name="Google Shape;747;p5"/>
            <p:cNvGrpSpPr/>
            <p:nvPr/>
          </p:nvGrpSpPr>
          <p:grpSpPr>
            <a:xfrm flipH="1">
              <a:off x="7056395" y="-1196140"/>
              <a:ext cx="3342675" cy="6230352"/>
              <a:chOff x="-1296825" y="-1087165"/>
              <a:chExt cx="3342675" cy="6230352"/>
            </a:xfrm>
          </p:grpSpPr>
          <p:grpSp>
            <p:nvGrpSpPr>
              <p:cNvPr id="748" name="Google Shape;748;p5"/>
              <p:cNvGrpSpPr/>
              <p:nvPr/>
            </p:nvGrpSpPr>
            <p:grpSpPr>
              <a:xfrm>
                <a:off x="-36749" y="1721675"/>
                <a:ext cx="280165" cy="3421512"/>
                <a:chOff x="-36750" y="-31225"/>
                <a:chExt cx="441205" cy="5174700"/>
              </a:xfrm>
            </p:grpSpPr>
            <p:sp>
              <p:nvSpPr>
                <p:cNvPr id="749" name="Google Shape;749;p5"/>
                <p:cNvSpPr/>
                <p:nvPr/>
              </p:nvSpPr>
              <p:spPr>
                <a:xfrm>
                  <a:off x="-30545" y="-31225"/>
                  <a:ext cx="435000" cy="5174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5"/>
                <p:cNvSpPr/>
                <p:nvPr/>
              </p:nvSpPr>
              <p:spPr>
                <a:xfrm>
                  <a:off x="-30545" y="-31225"/>
                  <a:ext cx="291600" cy="51747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51;p5"/>
                <p:cNvSpPr/>
                <p:nvPr/>
              </p:nvSpPr>
              <p:spPr>
                <a:xfrm>
                  <a:off x="-36750" y="-31225"/>
                  <a:ext cx="167700" cy="5174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2" name="Google Shape;752;p5"/>
              <p:cNvSpPr/>
              <p:nvPr/>
            </p:nvSpPr>
            <p:spPr>
              <a:xfrm rot="-2336607">
                <a:off x="-895406" y="-529111"/>
                <a:ext cx="2542312" cy="2168251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5"/>
              <p:cNvSpPr/>
              <p:nvPr/>
            </p:nvSpPr>
            <p:spPr>
              <a:xfrm rot="-2336733">
                <a:off x="-892351" y="-481398"/>
                <a:ext cx="2404188" cy="2129224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5"/>
              <p:cNvSpPr/>
              <p:nvPr/>
            </p:nvSpPr>
            <p:spPr>
              <a:xfrm rot="-2336584">
                <a:off x="-887185" y="-403729"/>
                <a:ext cx="2182687" cy="2075121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5"/>
              <p:cNvSpPr/>
              <p:nvPr/>
            </p:nvSpPr>
            <p:spPr>
              <a:xfrm rot="-2336618">
                <a:off x="-711163" y="-228545"/>
                <a:ext cx="1749046" cy="1946976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5"/>
              <p:cNvSpPr/>
              <p:nvPr/>
            </p:nvSpPr>
            <p:spPr>
              <a:xfrm>
                <a:off x="-36742" y="2035129"/>
                <a:ext cx="280164" cy="269146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7" name="Google Shape;757;p5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758" name="Google Shape;758;p5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5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796" name="Google Shape;796;p5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5"/>
          <p:cNvSpPr txBox="1">
            <a:spLocks noGrp="1"/>
          </p:cNvSpPr>
          <p:nvPr>
            <p:ph type="subTitle" idx="1"/>
          </p:nvPr>
        </p:nvSpPr>
        <p:spPr>
          <a:xfrm>
            <a:off x="1605549" y="3170106"/>
            <a:ext cx="28467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5"/>
          <p:cNvSpPr txBox="1">
            <a:spLocks noGrp="1"/>
          </p:cNvSpPr>
          <p:nvPr>
            <p:ph type="subTitle" idx="2"/>
          </p:nvPr>
        </p:nvSpPr>
        <p:spPr>
          <a:xfrm>
            <a:off x="4687824" y="3170106"/>
            <a:ext cx="28467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9" name="Google Shape;969;p5"/>
          <p:cNvSpPr txBox="1">
            <a:spLocks noGrp="1"/>
          </p:cNvSpPr>
          <p:nvPr>
            <p:ph type="subTitle" idx="3"/>
          </p:nvPr>
        </p:nvSpPr>
        <p:spPr>
          <a:xfrm>
            <a:off x="1605550" y="27193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0" name="Google Shape;970;p5"/>
          <p:cNvSpPr txBox="1">
            <a:spLocks noGrp="1"/>
          </p:cNvSpPr>
          <p:nvPr>
            <p:ph type="subTitle" idx="4"/>
          </p:nvPr>
        </p:nvSpPr>
        <p:spPr>
          <a:xfrm>
            <a:off x="4687825" y="27193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1" name="Google Shape;971;p5"/>
          <p:cNvSpPr txBox="1">
            <a:spLocks noGrp="1"/>
          </p:cNvSpPr>
          <p:nvPr>
            <p:ph type="title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7"/>
          <p:cNvSpPr/>
          <p:nvPr/>
        </p:nvSpPr>
        <p:spPr>
          <a:xfrm>
            <a:off x="-14350" y="-939750"/>
            <a:ext cx="7780475" cy="5241025"/>
          </a:xfrm>
          <a:custGeom>
            <a:avLst/>
            <a:gdLst/>
            <a:ahLst/>
            <a:cxnLst/>
            <a:rect l="l" t="t" r="r" b="b"/>
            <a:pathLst>
              <a:path w="311219" h="209641" extrusionOk="0">
                <a:moveTo>
                  <a:pt x="311219" y="196593"/>
                </a:moveTo>
                <a:lnTo>
                  <a:pt x="861" y="0"/>
                </a:lnTo>
                <a:lnTo>
                  <a:pt x="0" y="183358"/>
                </a:lnTo>
                <a:lnTo>
                  <a:pt x="300694" y="209641"/>
                </a:lnTo>
                <a:close/>
              </a:path>
            </a:pathLst>
          </a:custGeom>
          <a:gradFill>
            <a:gsLst>
              <a:gs pos="0">
                <a:srgbClr val="FFF6DB">
                  <a:alpha val="1960"/>
                </a:srgbClr>
              </a:gs>
              <a:gs pos="100000">
                <a:srgbClr val="FAD25C">
                  <a:alpha val="29411"/>
                </a:srgbClr>
              </a:gs>
            </a:gsLst>
            <a:lin ang="18900044" scaled="0"/>
          </a:gradFill>
          <a:ln>
            <a:noFill/>
          </a:ln>
        </p:spPr>
      </p:sp>
      <p:sp>
        <p:nvSpPr>
          <p:cNvPr id="1209" name="Google Shape;1209;p7"/>
          <p:cNvSpPr/>
          <p:nvPr/>
        </p:nvSpPr>
        <p:spPr>
          <a:xfrm>
            <a:off x="-7175" y="40961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" name="Google Shape;1210;p7"/>
          <p:cNvGrpSpPr/>
          <p:nvPr/>
        </p:nvGrpSpPr>
        <p:grpSpPr>
          <a:xfrm flipH="1">
            <a:off x="7428025" y="3963363"/>
            <a:ext cx="592125" cy="571875"/>
            <a:chOff x="1378650" y="3847600"/>
            <a:chExt cx="592125" cy="571875"/>
          </a:xfrm>
        </p:grpSpPr>
        <p:sp>
          <p:nvSpPr>
            <p:cNvPr id="1211" name="Google Shape;1211;p7"/>
            <p:cNvSpPr/>
            <p:nvPr/>
          </p:nvSpPr>
          <p:spPr>
            <a:xfrm>
              <a:off x="1463725" y="3847600"/>
              <a:ext cx="507050" cy="464750"/>
            </a:xfrm>
            <a:custGeom>
              <a:avLst/>
              <a:gdLst/>
              <a:ahLst/>
              <a:cxnLst/>
              <a:rect l="l" t="t" r="r" b="b"/>
              <a:pathLst>
                <a:path w="20282" h="18590" extrusionOk="0">
                  <a:moveTo>
                    <a:pt x="7602" y="0"/>
                  </a:moveTo>
                  <a:cubicBezTo>
                    <a:pt x="7280" y="0"/>
                    <a:pt x="7041" y="83"/>
                    <a:pt x="6905" y="258"/>
                  </a:cubicBezTo>
                  <a:lnTo>
                    <a:pt x="2769" y="5428"/>
                  </a:lnTo>
                  <a:cubicBezTo>
                    <a:pt x="0" y="8931"/>
                    <a:pt x="567" y="14034"/>
                    <a:pt x="4070" y="16836"/>
                  </a:cubicBezTo>
                  <a:cubicBezTo>
                    <a:pt x="5561" y="18016"/>
                    <a:pt x="7343" y="18590"/>
                    <a:pt x="9112" y="18590"/>
                  </a:cubicBezTo>
                  <a:cubicBezTo>
                    <a:pt x="11496" y="18590"/>
                    <a:pt x="13855" y="17546"/>
                    <a:pt x="15445" y="15535"/>
                  </a:cubicBezTo>
                  <a:lnTo>
                    <a:pt x="19581" y="10365"/>
                  </a:lnTo>
                  <a:cubicBezTo>
                    <a:pt x="20281" y="9431"/>
                    <a:pt x="18046" y="6496"/>
                    <a:pt x="14544" y="3694"/>
                  </a:cubicBezTo>
                  <a:cubicBezTo>
                    <a:pt x="11721" y="1435"/>
                    <a:pt x="8941" y="0"/>
                    <a:pt x="7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1516250" y="4045000"/>
              <a:ext cx="445350" cy="267350"/>
            </a:xfrm>
            <a:custGeom>
              <a:avLst/>
              <a:gdLst/>
              <a:ahLst/>
              <a:cxnLst/>
              <a:rect l="l" t="t" r="r" b="b"/>
              <a:pathLst>
                <a:path w="17814" h="10694" extrusionOk="0">
                  <a:moveTo>
                    <a:pt x="16646" y="1"/>
                  </a:moveTo>
                  <a:lnTo>
                    <a:pt x="16646" y="1"/>
                  </a:lnTo>
                  <a:cubicBezTo>
                    <a:pt x="17113" y="801"/>
                    <a:pt x="17246" y="1368"/>
                    <a:pt x="16979" y="1702"/>
                  </a:cubicBezTo>
                  <a:lnTo>
                    <a:pt x="12843" y="6872"/>
                  </a:lnTo>
                  <a:cubicBezTo>
                    <a:pt x="11251" y="8886"/>
                    <a:pt x="8888" y="9940"/>
                    <a:pt x="6500" y="9940"/>
                  </a:cubicBezTo>
                  <a:cubicBezTo>
                    <a:pt x="4735" y="9940"/>
                    <a:pt x="2957" y="9364"/>
                    <a:pt x="1468" y="8173"/>
                  </a:cubicBezTo>
                  <a:cubicBezTo>
                    <a:pt x="935" y="7706"/>
                    <a:pt x="434" y="7206"/>
                    <a:pt x="1" y="6672"/>
                  </a:cubicBezTo>
                  <a:lnTo>
                    <a:pt x="1" y="6672"/>
                  </a:lnTo>
                  <a:cubicBezTo>
                    <a:pt x="501" y="7506"/>
                    <a:pt x="1135" y="8307"/>
                    <a:pt x="1969" y="8940"/>
                  </a:cubicBezTo>
                  <a:cubicBezTo>
                    <a:pt x="3460" y="10120"/>
                    <a:pt x="5242" y="10694"/>
                    <a:pt x="7011" y="10694"/>
                  </a:cubicBezTo>
                  <a:cubicBezTo>
                    <a:pt x="9395" y="10694"/>
                    <a:pt x="11754" y="9650"/>
                    <a:pt x="13344" y="7639"/>
                  </a:cubicBezTo>
                  <a:lnTo>
                    <a:pt x="17480" y="2469"/>
                  </a:lnTo>
                  <a:cubicBezTo>
                    <a:pt x="17813" y="2035"/>
                    <a:pt x="17480" y="1135"/>
                    <a:pt x="16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1648850" y="3869750"/>
              <a:ext cx="291900" cy="220450"/>
            </a:xfrm>
            <a:custGeom>
              <a:avLst/>
              <a:gdLst/>
              <a:ahLst/>
              <a:cxnLst/>
              <a:rect l="l" t="t" r="r" b="b"/>
              <a:pathLst>
                <a:path w="11676" h="8818" extrusionOk="0">
                  <a:moveTo>
                    <a:pt x="1136" y="1"/>
                  </a:moveTo>
                  <a:cubicBezTo>
                    <a:pt x="876" y="1"/>
                    <a:pt x="681" y="67"/>
                    <a:pt x="568" y="206"/>
                  </a:cubicBezTo>
                  <a:cubicBezTo>
                    <a:pt x="0" y="973"/>
                    <a:pt x="1835" y="3475"/>
                    <a:pt x="4737" y="5776"/>
                  </a:cubicBezTo>
                  <a:cubicBezTo>
                    <a:pt x="7116" y="7614"/>
                    <a:pt x="9428" y="8817"/>
                    <a:pt x="10522" y="8817"/>
                  </a:cubicBezTo>
                  <a:cubicBezTo>
                    <a:pt x="10778" y="8817"/>
                    <a:pt x="10967" y="8751"/>
                    <a:pt x="11075" y="8612"/>
                  </a:cubicBezTo>
                  <a:cubicBezTo>
                    <a:pt x="11675" y="7845"/>
                    <a:pt x="9807" y="5376"/>
                    <a:pt x="6905" y="3041"/>
                  </a:cubicBezTo>
                  <a:cubicBezTo>
                    <a:pt x="4554" y="1203"/>
                    <a:pt x="2246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1648850" y="3870725"/>
              <a:ext cx="281900" cy="219475"/>
            </a:xfrm>
            <a:custGeom>
              <a:avLst/>
              <a:gdLst/>
              <a:ahLst/>
              <a:cxnLst/>
              <a:rect l="l" t="t" r="r" b="b"/>
              <a:pathLst>
                <a:path w="11276" h="8779" extrusionOk="0">
                  <a:moveTo>
                    <a:pt x="868" y="0"/>
                  </a:moveTo>
                  <a:cubicBezTo>
                    <a:pt x="768" y="67"/>
                    <a:pt x="634" y="100"/>
                    <a:pt x="568" y="167"/>
                  </a:cubicBezTo>
                  <a:cubicBezTo>
                    <a:pt x="0" y="934"/>
                    <a:pt x="1868" y="3402"/>
                    <a:pt x="4737" y="5737"/>
                  </a:cubicBezTo>
                  <a:cubicBezTo>
                    <a:pt x="7116" y="7575"/>
                    <a:pt x="9428" y="8778"/>
                    <a:pt x="10522" y="8778"/>
                  </a:cubicBezTo>
                  <a:cubicBezTo>
                    <a:pt x="10778" y="8778"/>
                    <a:pt x="10967" y="8712"/>
                    <a:pt x="11075" y="8573"/>
                  </a:cubicBezTo>
                  <a:cubicBezTo>
                    <a:pt x="11275" y="8339"/>
                    <a:pt x="11208" y="7939"/>
                    <a:pt x="10975" y="7405"/>
                  </a:cubicBezTo>
                  <a:cubicBezTo>
                    <a:pt x="10895" y="7425"/>
                    <a:pt x="10804" y="7434"/>
                    <a:pt x="10704" y="7434"/>
                  </a:cubicBezTo>
                  <a:cubicBezTo>
                    <a:pt x="9593" y="7434"/>
                    <a:pt x="7293" y="6269"/>
                    <a:pt x="4937" y="4403"/>
                  </a:cubicBezTo>
                  <a:cubicBezTo>
                    <a:pt x="2936" y="2802"/>
                    <a:pt x="1435" y="1134"/>
                    <a:pt x="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1378650" y="4372750"/>
              <a:ext cx="512900" cy="46725"/>
            </a:xfrm>
            <a:custGeom>
              <a:avLst/>
              <a:gdLst/>
              <a:ahLst/>
              <a:cxnLst/>
              <a:rect l="l" t="t" r="r" b="b"/>
              <a:pathLst>
                <a:path w="20516" h="1869" extrusionOk="0">
                  <a:moveTo>
                    <a:pt x="10275" y="0"/>
                  </a:moveTo>
                  <a:cubicBezTo>
                    <a:pt x="4604" y="0"/>
                    <a:pt x="1" y="367"/>
                    <a:pt x="1" y="834"/>
                  </a:cubicBezTo>
                  <a:lnTo>
                    <a:pt x="1" y="1868"/>
                  </a:lnTo>
                  <a:lnTo>
                    <a:pt x="20515" y="1868"/>
                  </a:lnTo>
                  <a:lnTo>
                    <a:pt x="20515" y="834"/>
                  </a:lnTo>
                  <a:cubicBezTo>
                    <a:pt x="20515" y="367"/>
                    <a:pt x="15912" y="0"/>
                    <a:pt x="10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1378650" y="4395250"/>
              <a:ext cx="512900" cy="24225"/>
            </a:xfrm>
            <a:custGeom>
              <a:avLst/>
              <a:gdLst/>
              <a:ahLst/>
              <a:cxnLst/>
              <a:rect l="l" t="t" r="r" b="b"/>
              <a:pathLst>
                <a:path w="20516" h="969" extrusionOk="0">
                  <a:moveTo>
                    <a:pt x="1" y="1"/>
                  </a:moveTo>
                  <a:lnTo>
                    <a:pt x="1" y="968"/>
                  </a:lnTo>
                  <a:lnTo>
                    <a:pt x="20515" y="968"/>
                  </a:lnTo>
                  <a:lnTo>
                    <a:pt x="205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1520425" y="4186775"/>
              <a:ext cx="133450" cy="188500"/>
            </a:xfrm>
            <a:custGeom>
              <a:avLst/>
              <a:gdLst/>
              <a:ahLst/>
              <a:cxnLst/>
              <a:rect l="l" t="t" r="r" b="b"/>
              <a:pathLst>
                <a:path w="5338" h="7540" fill="none" extrusionOk="0">
                  <a:moveTo>
                    <a:pt x="2669" y="7539"/>
                  </a:moveTo>
                  <a:cubicBezTo>
                    <a:pt x="2669" y="7539"/>
                    <a:pt x="0" y="2769"/>
                    <a:pt x="5338" y="0"/>
                  </a:cubicBezTo>
                </a:path>
              </a:pathLst>
            </a:custGeom>
            <a:solidFill>
              <a:schemeClr val="lt1"/>
            </a:solidFill>
            <a:ln w="37525" cap="rnd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1498750" y="3989125"/>
              <a:ext cx="91750" cy="176825"/>
            </a:xfrm>
            <a:custGeom>
              <a:avLst/>
              <a:gdLst/>
              <a:ahLst/>
              <a:cxnLst/>
              <a:rect l="l" t="t" r="r" b="b"/>
              <a:pathLst>
                <a:path w="3670" h="7073" extrusionOk="0">
                  <a:moveTo>
                    <a:pt x="3669" y="1"/>
                  </a:moveTo>
                  <a:cubicBezTo>
                    <a:pt x="867" y="935"/>
                    <a:pt x="0" y="4537"/>
                    <a:pt x="968" y="7072"/>
                  </a:cubicBezTo>
                  <a:cubicBezTo>
                    <a:pt x="867" y="4404"/>
                    <a:pt x="1435" y="1702"/>
                    <a:pt x="36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7"/>
          <p:cNvGrpSpPr/>
          <p:nvPr/>
        </p:nvGrpSpPr>
        <p:grpSpPr>
          <a:xfrm>
            <a:off x="50" y="-132175"/>
            <a:ext cx="832143" cy="5305618"/>
            <a:chOff x="1440600" y="197825"/>
            <a:chExt cx="990175" cy="3797050"/>
          </a:xfrm>
        </p:grpSpPr>
        <p:sp>
          <p:nvSpPr>
            <p:cNvPr id="1220" name="Google Shape;1220;p7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" name="Google Shape;1229;p7"/>
          <p:cNvGrpSpPr/>
          <p:nvPr/>
        </p:nvGrpSpPr>
        <p:grpSpPr>
          <a:xfrm flipH="1">
            <a:off x="8319293" y="-132175"/>
            <a:ext cx="832143" cy="5305618"/>
            <a:chOff x="1440600" y="197825"/>
            <a:chExt cx="990175" cy="3797050"/>
          </a:xfrm>
        </p:grpSpPr>
        <p:sp>
          <p:nvSpPr>
            <p:cNvPr id="1230" name="Google Shape;1230;p7"/>
            <p:cNvSpPr/>
            <p:nvPr/>
          </p:nvSpPr>
          <p:spPr>
            <a:xfrm>
              <a:off x="1440600" y="197825"/>
              <a:ext cx="990175" cy="1889850"/>
            </a:xfrm>
            <a:custGeom>
              <a:avLst/>
              <a:gdLst/>
              <a:ahLst/>
              <a:cxnLst/>
              <a:rect l="l" t="t" r="r" b="b"/>
              <a:pathLst>
                <a:path w="39607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219" y="75593"/>
                  </a:lnTo>
                  <a:cubicBezTo>
                    <a:pt x="21405" y="75593"/>
                    <a:pt x="38652" y="42074"/>
                    <a:pt x="39606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440600" y="2105050"/>
              <a:ext cx="590825" cy="1889825"/>
            </a:xfrm>
            <a:custGeom>
              <a:avLst/>
              <a:gdLst/>
              <a:ahLst/>
              <a:cxnLst/>
              <a:rect l="l" t="t" r="r" b="b"/>
              <a:pathLst>
                <a:path w="23633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3633" y="75593"/>
                  </a:lnTo>
                  <a:cubicBezTo>
                    <a:pt x="23056" y="33659"/>
                    <a:pt x="12712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1440600" y="197825"/>
              <a:ext cx="858875" cy="1889850"/>
            </a:xfrm>
            <a:custGeom>
              <a:avLst/>
              <a:gdLst/>
              <a:ahLst/>
              <a:cxnLst/>
              <a:rect l="l" t="t" r="r" b="b"/>
              <a:pathLst>
                <a:path w="34355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79" y="75593"/>
                  </a:lnTo>
                  <a:cubicBezTo>
                    <a:pt x="18560" y="75593"/>
                    <a:pt x="33539" y="42074"/>
                    <a:pt x="34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600" y="197825"/>
              <a:ext cx="644550" cy="1889850"/>
            </a:xfrm>
            <a:custGeom>
              <a:avLst/>
              <a:gdLst/>
              <a:ahLst/>
              <a:cxnLst/>
              <a:rect l="l" t="t" r="r" b="b"/>
              <a:pathLst>
                <a:path w="25782" h="75594" extrusionOk="0">
                  <a:moveTo>
                    <a:pt x="0" y="1"/>
                  </a:moveTo>
                  <a:lnTo>
                    <a:pt x="0" y="75593"/>
                  </a:lnTo>
                  <a:lnTo>
                    <a:pt x="139" y="75593"/>
                  </a:lnTo>
                  <a:cubicBezTo>
                    <a:pt x="13905" y="75593"/>
                    <a:pt x="25144" y="42074"/>
                    <a:pt x="2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526125" y="471350"/>
              <a:ext cx="341675" cy="1616325"/>
            </a:xfrm>
            <a:custGeom>
              <a:avLst/>
              <a:gdLst/>
              <a:ahLst/>
              <a:cxnLst/>
              <a:rect l="l" t="t" r="r" b="b"/>
              <a:pathLst>
                <a:path w="13667" h="64653" extrusionOk="0">
                  <a:moveTo>
                    <a:pt x="5690" y="1"/>
                  </a:moveTo>
                  <a:cubicBezTo>
                    <a:pt x="5690" y="1"/>
                    <a:pt x="8177" y="38215"/>
                    <a:pt x="1" y="64652"/>
                  </a:cubicBezTo>
                  <a:cubicBezTo>
                    <a:pt x="13508" y="46788"/>
                    <a:pt x="13667" y="1"/>
                    <a:pt x="13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1440600" y="2105050"/>
              <a:ext cx="512750" cy="1889825"/>
            </a:xfrm>
            <a:custGeom>
              <a:avLst/>
              <a:gdLst/>
              <a:ahLst/>
              <a:cxnLst/>
              <a:rect l="l" t="t" r="r" b="b"/>
              <a:pathLst>
                <a:path w="20510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20509" y="75593"/>
                  </a:lnTo>
                  <a:cubicBezTo>
                    <a:pt x="20012" y="33659"/>
                    <a:pt x="11021" y="23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440600" y="2105050"/>
              <a:ext cx="384450" cy="1889825"/>
            </a:xfrm>
            <a:custGeom>
              <a:avLst/>
              <a:gdLst/>
              <a:ahLst/>
              <a:cxnLst/>
              <a:rect l="l" t="t" r="r" b="b"/>
              <a:pathLst>
                <a:path w="15378" h="75593" extrusionOk="0">
                  <a:moveTo>
                    <a:pt x="0" y="0"/>
                  </a:moveTo>
                  <a:lnTo>
                    <a:pt x="0" y="75593"/>
                  </a:lnTo>
                  <a:lnTo>
                    <a:pt x="15377" y="75593"/>
                  </a:lnTo>
                  <a:cubicBezTo>
                    <a:pt x="14999" y="33659"/>
                    <a:pt x="8256" y="23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1440600" y="2197550"/>
              <a:ext cx="214850" cy="1797325"/>
            </a:xfrm>
            <a:custGeom>
              <a:avLst/>
              <a:gdLst/>
              <a:ahLst/>
              <a:cxnLst/>
              <a:rect l="l" t="t" r="r" b="b"/>
              <a:pathLst>
                <a:path w="8594" h="71893" extrusionOk="0">
                  <a:moveTo>
                    <a:pt x="4317" y="0"/>
                  </a:moveTo>
                  <a:lnTo>
                    <a:pt x="0" y="617"/>
                  </a:lnTo>
                  <a:lnTo>
                    <a:pt x="0" y="71893"/>
                  </a:lnTo>
                  <a:lnTo>
                    <a:pt x="8594" y="71893"/>
                  </a:lnTo>
                  <a:cubicBezTo>
                    <a:pt x="8594" y="21902"/>
                    <a:pt x="4317" y="0"/>
                    <a:pt x="4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1440600" y="2035925"/>
              <a:ext cx="214850" cy="206400"/>
            </a:xfrm>
            <a:custGeom>
              <a:avLst/>
              <a:gdLst/>
              <a:ahLst/>
              <a:cxnLst/>
              <a:rect l="l" t="t" r="r" b="b"/>
              <a:pathLst>
                <a:path w="8594" h="8256" extrusionOk="0">
                  <a:moveTo>
                    <a:pt x="0" y="0"/>
                  </a:moveTo>
                  <a:lnTo>
                    <a:pt x="0" y="7082"/>
                  </a:lnTo>
                  <a:lnTo>
                    <a:pt x="8594" y="8256"/>
                  </a:lnTo>
                  <a:lnTo>
                    <a:pt x="8594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7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1240" name="Google Shape;1240;p7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7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1278" name="Google Shape;1278;p7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9" name="Google Shape;1449;p7"/>
          <p:cNvSpPr txBox="1">
            <a:spLocks noGrp="1"/>
          </p:cNvSpPr>
          <p:nvPr>
            <p:ph type="title"/>
          </p:nvPr>
        </p:nvSpPr>
        <p:spPr>
          <a:xfrm>
            <a:off x="720000" y="604563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0" name="Google Shape;1450;p7"/>
          <p:cNvSpPr txBox="1">
            <a:spLocks noGrp="1"/>
          </p:cNvSpPr>
          <p:nvPr>
            <p:ph type="body" idx="1"/>
          </p:nvPr>
        </p:nvSpPr>
        <p:spPr>
          <a:xfrm>
            <a:off x="2688300" y="1386375"/>
            <a:ext cx="4867800" cy="2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★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12"/>
          <p:cNvSpPr/>
          <p:nvPr/>
        </p:nvSpPr>
        <p:spPr>
          <a:xfrm>
            <a:off x="0" y="-7175"/>
            <a:ext cx="9144000" cy="518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3"/>
          <p:cNvSpPr txBox="1">
            <a:spLocks noGrp="1"/>
          </p:cNvSpPr>
          <p:nvPr>
            <p:ph type="subTitle" idx="1"/>
          </p:nvPr>
        </p:nvSpPr>
        <p:spPr>
          <a:xfrm>
            <a:off x="2093388" y="1517190"/>
            <a:ext cx="24342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36" name="Google Shape;1736;p13"/>
          <p:cNvSpPr txBox="1">
            <a:spLocks noGrp="1"/>
          </p:cNvSpPr>
          <p:nvPr>
            <p:ph type="subTitle" idx="2"/>
          </p:nvPr>
        </p:nvSpPr>
        <p:spPr>
          <a:xfrm>
            <a:off x="2092005" y="1859415"/>
            <a:ext cx="2434200" cy="6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7" name="Google Shape;1737;p13"/>
          <p:cNvSpPr txBox="1">
            <a:spLocks noGrp="1"/>
          </p:cNvSpPr>
          <p:nvPr>
            <p:ph type="title" hasCustomPrompt="1"/>
          </p:nvPr>
        </p:nvSpPr>
        <p:spPr>
          <a:xfrm>
            <a:off x="962900" y="1689016"/>
            <a:ext cx="969300" cy="6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738" name="Google Shape;1738;p13"/>
          <p:cNvSpPr txBox="1">
            <a:spLocks noGrp="1"/>
          </p:cNvSpPr>
          <p:nvPr>
            <p:ph type="subTitle" idx="3"/>
          </p:nvPr>
        </p:nvSpPr>
        <p:spPr>
          <a:xfrm>
            <a:off x="2092006" y="3021217"/>
            <a:ext cx="24342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39" name="Google Shape;1739;p13"/>
          <p:cNvSpPr txBox="1">
            <a:spLocks noGrp="1"/>
          </p:cNvSpPr>
          <p:nvPr>
            <p:ph type="subTitle" idx="4"/>
          </p:nvPr>
        </p:nvSpPr>
        <p:spPr>
          <a:xfrm>
            <a:off x="2092005" y="3361839"/>
            <a:ext cx="2432400" cy="6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0" name="Google Shape;1740;p13"/>
          <p:cNvSpPr txBox="1">
            <a:spLocks noGrp="1"/>
          </p:cNvSpPr>
          <p:nvPr>
            <p:ph type="title" idx="5" hasCustomPrompt="1"/>
          </p:nvPr>
        </p:nvSpPr>
        <p:spPr>
          <a:xfrm>
            <a:off x="962900" y="3202477"/>
            <a:ext cx="969300" cy="6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741" name="Google Shape;1741;p13"/>
          <p:cNvSpPr txBox="1">
            <a:spLocks noGrp="1"/>
          </p:cNvSpPr>
          <p:nvPr>
            <p:ph type="subTitle" idx="6"/>
          </p:nvPr>
        </p:nvSpPr>
        <p:spPr>
          <a:xfrm>
            <a:off x="5906943" y="1517190"/>
            <a:ext cx="24339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42" name="Google Shape;1742;p13"/>
          <p:cNvSpPr txBox="1">
            <a:spLocks noGrp="1"/>
          </p:cNvSpPr>
          <p:nvPr>
            <p:ph type="subTitle" idx="7"/>
          </p:nvPr>
        </p:nvSpPr>
        <p:spPr>
          <a:xfrm>
            <a:off x="5905570" y="1859415"/>
            <a:ext cx="2422500" cy="6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3" name="Google Shape;1743;p13"/>
          <p:cNvSpPr txBox="1">
            <a:spLocks noGrp="1"/>
          </p:cNvSpPr>
          <p:nvPr>
            <p:ph type="title" idx="8" hasCustomPrompt="1"/>
          </p:nvPr>
        </p:nvSpPr>
        <p:spPr>
          <a:xfrm>
            <a:off x="4859950" y="1688000"/>
            <a:ext cx="969300" cy="6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744" name="Google Shape;1744;p13"/>
          <p:cNvSpPr txBox="1">
            <a:spLocks noGrp="1"/>
          </p:cNvSpPr>
          <p:nvPr>
            <p:ph type="subTitle" idx="9"/>
          </p:nvPr>
        </p:nvSpPr>
        <p:spPr>
          <a:xfrm>
            <a:off x="5906946" y="3021216"/>
            <a:ext cx="24225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2200"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745" name="Google Shape;1745;p13"/>
          <p:cNvSpPr txBox="1">
            <a:spLocks noGrp="1"/>
          </p:cNvSpPr>
          <p:nvPr>
            <p:ph type="subTitle" idx="13"/>
          </p:nvPr>
        </p:nvSpPr>
        <p:spPr>
          <a:xfrm>
            <a:off x="5906998" y="3361840"/>
            <a:ext cx="2433900" cy="6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6" name="Google Shape;1746;p13"/>
          <p:cNvSpPr txBox="1">
            <a:spLocks noGrp="1"/>
          </p:cNvSpPr>
          <p:nvPr>
            <p:ph type="title" idx="14" hasCustomPrompt="1"/>
          </p:nvPr>
        </p:nvSpPr>
        <p:spPr>
          <a:xfrm>
            <a:off x="4859950" y="3202477"/>
            <a:ext cx="969300" cy="6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1747" name="Google Shape;1747;p13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8" name="Google Shape;1748;p13"/>
          <p:cNvGrpSpPr/>
          <p:nvPr/>
        </p:nvGrpSpPr>
        <p:grpSpPr>
          <a:xfrm>
            <a:off x="-1700930" y="-1087059"/>
            <a:ext cx="12551594" cy="3254063"/>
            <a:chOff x="-1700930" y="-1087059"/>
            <a:chExt cx="12551594" cy="3254063"/>
          </a:xfrm>
        </p:grpSpPr>
        <p:grpSp>
          <p:nvGrpSpPr>
            <p:cNvPr id="1749" name="Google Shape;1749;p13"/>
            <p:cNvGrpSpPr/>
            <p:nvPr/>
          </p:nvGrpSpPr>
          <p:grpSpPr>
            <a:xfrm rot="-2336481">
              <a:off x="-1326197" y="-511440"/>
              <a:ext cx="2575089" cy="2102826"/>
              <a:chOff x="-580150" y="114125"/>
              <a:chExt cx="2183925" cy="1783400"/>
            </a:xfrm>
          </p:grpSpPr>
          <p:sp>
            <p:nvSpPr>
              <p:cNvPr id="1750" name="Google Shape;1750;p13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3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3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3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13"/>
            <p:cNvGrpSpPr/>
            <p:nvPr/>
          </p:nvGrpSpPr>
          <p:grpSpPr>
            <a:xfrm rot="2336481" flipH="1">
              <a:off x="7900841" y="-511440"/>
              <a:ext cx="2575089" cy="2102826"/>
              <a:chOff x="-580150" y="114125"/>
              <a:chExt cx="2183925" cy="1783400"/>
            </a:xfrm>
          </p:grpSpPr>
          <p:sp>
            <p:nvSpPr>
              <p:cNvPr id="1755" name="Google Shape;1755;p13"/>
              <p:cNvSpPr/>
              <p:nvPr/>
            </p:nvSpPr>
            <p:spPr>
              <a:xfrm>
                <a:off x="-580150" y="114125"/>
                <a:ext cx="2183925" cy="1783400"/>
              </a:xfrm>
              <a:custGeom>
                <a:avLst/>
                <a:gdLst/>
                <a:ahLst/>
                <a:cxnLst/>
                <a:rect l="l" t="t" r="r" b="b"/>
                <a:pathLst>
                  <a:path w="87357" h="71336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60" y="65914"/>
                      <a:pt x="120" y="65973"/>
                      <a:pt x="179" y="66021"/>
                    </a:cubicBezTo>
                    <a:cubicBezTo>
                      <a:pt x="4680" y="69627"/>
                      <a:pt x="10371" y="71335"/>
                      <a:pt x="16844" y="71335"/>
                    </a:cubicBezTo>
                    <a:cubicBezTo>
                      <a:pt x="36916" y="71335"/>
                      <a:pt x="64499" y="54907"/>
                      <a:pt x="87357" y="2768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3"/>
              <p:cNvSpPr/>
              <p:nvPr/>
            </p:nvSpPr>
            <p:spPr>
              <a:xfrm>
                <a:off x="-580150" y="114125"/>
                <a:ext cx="2069325" cy="1751300"/>
              </a:xfrm>
              <a:custGeom>
                <a:avLst/>
                <a:gdLst/>
                <a:ahLst/>
                <a:cxnLst/>
                <a:rect l="l" t="t" r="r" b="b"/>
                <a:pathLst>
                  <a:path w="82773" h="7005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14"/>
                      <a:pt x="108" y="65961"/>
                      <a:pt x="156" y="66009"/>
                    </a:cubicBezTo>
                    <a:cubicBezTo>
                      <a:pt x="3571" y="68750"/>
                      <a:pt x="7922" y="70052"/>
                      <a:pt x="12947" y="70052"/>
                    </a:cubicBezTo>
                    <a:cubicBezTo>
                      <a:pt x="31451" y="70052"/>
                      <a:pt x="59093" y="52405"/>
                      <a:pt x="82773" y="24016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3"/>
              <p:cNvSpPr/>
              <p:nvPr/>
            </p:nvSpPr>
            <p:spPr>
              <a:xfrm>
                <a:off x="-580150" y="114125"/>
                <a:ext cx="1882700" cy="1706800"/>
              </a:xfrm>
              <a:custGeom>
                <a:avLst/>
                <a:gdLst/>
                <a:ahLst/>
                <a:cxnLst/>
                <a:rect l="l" t="t" r="r" b="b"/>
                <a:pathLst>
                  <a:path w="75308" h="68272" extrusionOk="0">
                    <a:moveTo>
                      <a:pt x="52853" y="1"/>
                    </a:moveTo>
                    <a:lnTo>
                      <a:pt x="1" y="65866"/>
                    </a:lnTo>
                    <a:cubicBezTo>
                      <a:pt x="48" y="65902"/>
                      <a:pt x="72" y="65926"/>
                      <a:pt x="120" y="65961"/>
                    </a:cubicBezTo>
                    <a:cubicBezTo>
                      <a:pt x="2070" y="67525"/>
                      <a:pt x="4578" y="68272"/>
                      <a:pt x="7541" y="68272"/>
                    </a:cubicBezTo>
                    <a:cubicBezTo>
                      <a:pt x="22833" y="68272"/>
                      <a:pt x="50223" y="48364"/>
                      <a:pt x="75308" y="18003"/>
                    </a:cubicBezTo>
                    <a:lnTo>
                      <a:pt x="52853" y="1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3"/>
              <p:cNvSpPr/>
              <p:nvPr/>
            </p:nvSpPr>
            <p:spPr>
              <a:xfrm>
                <a:off x="-414050" y="216825"/>
                <a:ext cx="1452275" cy="1601400"/>
              </a:xfrm>
              <a:custGeom>
                <a:avLst/>
                <a:gdLst/>
                <a:ahLst/>
                <a:cxnLst/>
                <a:rect l="l" t="t" r="r" b="b"/>
                <a:pathLst>
                  <a:path w="58091" h="64056" extrusionOk="0">
                    <a:moveTo>
                      <a:pt x="51328" y="0"/>
                    </a:moveTo>
                    <a:cubicBezTo>
                      <a:pt x="51328" y="0"/>
                      <a:pt x="31056" y="40912"/>
                      <a:pt x="8447" y="58662"/>
                    </a:cubicBezTo>
                    <a:lnTo>
                      <a:pt x="8447" y="58662"/>
                    </a:lnTo>
                    <a:cubicBezTo>
                      <a:pt x="36360" y="38972"/>
                      <a:pt x="58091" y="5596"/>
                      <a:pt x="58091" y="5596"/>
                    </a:cubicBezTo>
                    <a:lnTo>
                      <a:pt x="51328" y="0"/>
                    </a:lnTo>
                    <a:close/>
                    <a:moveTo>
                      <a:pt x="8447" y="58662"/>
                    </a:moveTo>
                    <a:cubicBezTo>
                      <a:pt x="5687" y="60609"/>
                      <a:pt x="2866" y="62422"/>
                      <a:pt x="0" y="64056"/>
                    </a:cubicBezTo>
                    <a:cubicBezTo>
                      <a:pt x="2829" y="62691"/>
                      <a:pt x="5656" y="60853"/>
                      <a:pt x="8447" y="58662"/>
                    </a:cubicBez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9" name="Google Shape;1759;p13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1760" name="Google Shape;1760;p13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3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3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3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3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3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3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3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3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3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3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3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3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3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3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3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3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3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3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3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3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3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3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3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" name="Google Shape;1797;p13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1798" name="Google Shape;1798;p13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3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3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3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3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3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3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3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3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3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3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3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3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3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3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3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3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3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3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3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3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3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3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3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3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3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3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3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3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3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3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3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3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3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3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3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3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3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3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3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3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3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3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3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3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3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3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3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3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3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3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3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3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3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3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3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3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3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3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3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3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3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3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3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3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3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3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3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3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3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3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3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3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3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3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3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3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3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3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3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3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3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3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3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3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3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3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3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3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3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3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3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3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3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3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3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3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3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3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3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3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3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3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3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3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3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3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3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3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3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3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3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3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3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3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3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3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3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3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3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3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3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3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3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3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3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9" name="Google Shape;1969;p13"/>
          <p:cNvSpPr txBox="1">
            <a:spLocks noGrp="1"/>
          </p:cNvSpPr>
          <p:nvPr>
            <p:ph type="title" idx="15"/>
          </p:nvPr>
        </p:nvSpPr>
        <p:spPr>
          <a:xfrm>
            <a:off x="720000" y="6048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6"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16"/>
          <p:cNvSpPr/>
          <p:nvPr/>
        </p:nvSpPr>
        <p:spPr>
          <a:xfrm>
            <a:off x="-7175" y="4383575"/>
            <a:ext cx="9158700" cy="78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2" name="Google Shape;2332;p16"/>
          <p:cNvGrpSpPr/>
          <p:nvPr/>
        </p:nvGrpSpPr>
        <p:grpSpPr>
          <a:xfrm>
            <a:off x="-63325" y="-752875"/>
            <a:ext cx="8043425" cy="5781613"/>
            <a:chOff x="-63325" y="-752875"/>
            <a:chExt cx="8043425" cy="5781613"/>
          </a:xfrm>
        </p:grpSpPr>
        <p:sp>
          <p:nvSpPr>
            <p:cNvPr id="2333" name="Google Shape;2333;p16"/>
            <p:cNvSpPr/>
            <p:nvPr/>
          </p:nvSpPr>
          <p:spPr>
            <a:xfrm>
              <a:off x="-63325" y="-752875"/>
              <a:ext cx="7782650" cy="5494650"/>
            </a:xfrm>
            <a:custGeom>
              <a:avLst/>
              <a:gdLst/>
              <a:ahLst/>
              <a:cxnLst/>
              <a:rect l="l" t="t" r="r" b="b"/>
              <a:pathLst>
                <a:path w="311306" h="219786" extrusionOk="0">
                  <a:moveTo>
                    <a:pt x="311306" y="209590"/>
                  </a:moveTo>
                  <a:lnTo>
                    <a:pt x="0" y="0"/>
                  </a:lnTo>
                  <a:lnTo>
                    <a:pt x="2252" y="210524"/>
                  </a:lnTo>
                  <a:lnTo>
                    <a:pt x="303539" y="219786"/>
                  </a:lnTo>
                  <a:close/>
                </a:path>
              </a:pathLst>
            </a:custGeom>
            <a:gradFill>
              <a:gsLst>
                <a:gs pos="0">
                  <a:srgbClr val="FFF6DB">
                    <a:alpha val="1960"/>
                  </a:srgbClr>
                </a:gs>
                <a:gs pos="100000">
                  <a:srgbClr val="FAD25C">
                    <a:alpha val="29411"/>
                  </a:srgbClr>
                </a:gs>
              </a:gsLst>
              <a:lin ang="18900044" scaled="0"/>
            </a:gradFill>
            <a:ln>
              <a:noFill/>
            </a:ln>
          </p:spPr>
        </p:sp>
        <p:grpSp>
          <p:nvGrpSpPr>
            <p:cNvPr id="2334" name="Google Shape;2334;p16"/>
            <p:cNvGrpSpPr/>
            <p:nvPr/>
          </p:nvGrpSpPr>
          <p:grpSpPr>
            <a:xfrm flipH="1">
              <a:off x="7387975" y="4456863"/>
              <a:ext cx="592125" cy="571875"/>
              <a:chOff x="1378650" y="3847600"/>
              <a:chExt cx="592125" cy="571875"/>
            </a:xfrm>
          </p:grpSpPr>
          <p:sp>
            <p:nvSpPr>
              <p:cNvPr id="2335" name="Google Shape;2335;p16"/>
              <p:cNvSpPr/>
              <p:nvPr/>
            </p:nvSpPr>
            <p:spPr>
              <a:xfrm>
                <a:off x="1463725" y="3847600"/>
                <a:ext cx="507050" cy="46475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18590" extrusionOk="0">
                    <a:moveTo>
                      <a:pt x="7602" y="0"/>
                    </a:moveTo>
                    <a:cubicBezTo>
                      <a:pt x="7280" y="0"/>
                      <a:pt x="7041" y="83"/>
                      <a:pt x="6905" y="258"/>
                    </a:cubicBezTo>
                    <a:lnTo>
                      <a:pt x="2769" y="5428"/>
                    </a:lnTo>
                    <a:cubicBezTo>
                      <a:pt x="0" y="8931"/>
                      <a:pt x="567" y="14034"/>
                      <a:pt x="4070" y="16836"/>
                    </a:cubicBezTo>
                    <a:cubicBezTo>
                      <a:pt x="5561" y="18016"/>
                      <a:pt x="7343" y="18590"/>
                      <a:pt x="9112" y="18590"/>
                    </a:cubicBezTo>
                    <a:cubicBezTo>
                      <a:pt x="11496" y="18590"/>
                      <a:pt x="13855" y="17546"/>
                      <a:pt x="15445" y="15535"/>
                    </a:cubicBezTo>
                    <a:lnTo>
                      <a:pt x="19581" y="10365"/>
                    </a:lnTo>
                    <a:cubicBezTo>
                      <a:pt x="20281" y="9431"/>
                      <a:pt x="18046" y="6496"/>
                      <a:pt x="14544" y="3694"/>
                    </a:cubicBezTo>
                    <a:cubicBezTo>
                      <a:pt x="11721" y="1435"/>
                      <a:pt x="8941" y="0"/>
                      <a:pt x="7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16"/>
              <p:cNvSpPr/>
              <p:nvPr/>
            </p:nvSpPr>
            <p:spPr>
              <a:xfrm>
                <a:off x="1516250" y="4045000"/>
                <a:ext cx="445350" cy="267350"/>
              </a:xfrm>
              <a:custGeom>
                <a:avLst/>
                <a:gdLst/>
                <a:ahLst/>
                <a:cxnLst/>
                <a:rect l="l" t="t" r="r" b="b"/>
                <a:pathLst>
                  <a:path w="17814" h="10694" extrusionOk="0">
                    <a:moveTo>
                      <a:pt x="16646" y="1"/>
                    </a:moveTo>
                    <a:lnTo>
                      <a:pt x="16646" y="1"/>
                    </a:lnTo>
                    <a:cubicBezTo>
                      <a:pt x="17113" y="801"/>
                      <a:pt x="17246" y="1368"/>
                      <a:pt x="16979" y="1702"/>
                    </a:cubicBezTo>
                    <a:lnTo>
                      <a:pt x="12843" y="6872"/>
                    </a:lnTo>
                    <a:cubicBezTo>
                      <a:pt x="11251" y="8886"/>
                      <a:pt x="8888" y="9940"/>
                      <a:pt x="6500" y="9940"/>
                    </a:cubicBezTo>
                    <a:cubicBezTo>
                      <a:pt x="4735" y="9940"/>
                      <a:pt x="2957" y="9364"/>
                      <a:pt x="1468" y="8173"/>
                    </a:cubicBezTo>
                    <a:cubicBezTo>
                      <a:pt x="935" y="7706"/>
                      <a:pt x="434" y="7206"/>
                      <a:pt x="1" y="6672"/>
                    </a:cubicBezTo>
                    <a:lnTo>
                      <a:pt x="1" y="6672"/>
                    </a:lnTo>
                    <a:cubicBezTo>
                      <a:pt x="501" y="7506"/>
                      <a:pt x="1135" y="8307"/>
                      <a:pt x="1969" y="8940"/>
                    </a:cubicBezTo>
                    <a:cubicBezTo>
                      <a:pt x="3460" y="10120"/>
                      <a:pt x="5242" y="10694"/>
                      <a:pt x="7011" y="10694"/>
                    </a:cubicBezTo>
                    <a:cubicBezTo>
                      <a:pt x="9395" y="10694"/>
                      <a:pt x="11754" y="9650"/>
                      <a:pt x="13344" y="7639"/>
                    </a:cubicBezTo>
                    <a:lnTo>
                      <a:pt x="17480" y="2469"/>
                    </a:lnTo>
                    <a:cubicBezTo>
                      <a:pt x="17813" y="2035"/>
                      <a:pt x="17480" y="1135"/>
                      <a:pt x="166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16"/>
              <p:cNvSpPr/>
              <p:nvPr/>
            </p:nvSpPr>
            <p:spPr>
              <a:xfrm>
                <a:off x="1648850" y="3869750"/>
                <a:ext cx="29190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8818" extrusionOk="0">
                    <a:moveTo>
                      <a:pt x="1136" y="1"/>
                    </a:moveTo>
                    <a:cubicBezTo>
                      <a:pt x="876" y="1"/>
                      <a:pt x="681" y="67"/>
                      <a:pt x="568" y="206"/>
                    </a:cubicBezTo>
                    <a:cubicBezTo>
                      <a:pt x="0" y="973"/>
                      <a:pt x="1835" y="3475"/>
                      <a:pt x="4737" y="5776"/>
                    </a:cubicBezTo>
                    <a:cubicBezTo>
                      <a:pt x="7116" y="7614"/>
                      <a:pt x="9428" y="8817"/>
                      <a:pt x="10522" y="8817"/>
                    </a:cubicBezTo>
                    <a:cubicBezTo>
                      <a:pt x="10778" y="8817"/>
                      <a:pt x="10967" y="8751"/>
                      <a:pt x="11075" y="8612"/>
                    </a:cubicBezTo>
                    <a:cubicBezTo>
                      <a:pt x="11675" y="7845"/>
                      <a:pt x="9807" y="5376"/>
                      <a:pt x="6905" y="3041"/>
                    </a:cubicBezTo>
                    <a:cubicBezTo>
                      <a:pt x="4554" y="1203"/>
                      <a:pt x="2246" y="1"/>
                      <a:pt x="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16"/>
              <p:cNvSpPr/>
              <p:nvPr/>
            </p:nvSpPr>
            <p:spPr>
              <a:xfrm>
                <a:off x="1648850" y="3870725"/>
                <a:ext cx="281900" cy="219475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8779" extrusionOk="0">
                    <a:moveTo>
                      <a:pt x="868" y="0"/>
                    </a:moveTo>
                    <a:cubicBezTo>
                      <a:pt x="768" y="67"/>
                      <a:pt x="634" y="100"/>
                      <a:pt x="568" y="167"/>
                    </a:cubicBezTo>
                    <a:cubicBezTo>
                      <a:pt x="0" y="934"/>
                      <a:pt x="1868" y="3402"/>
                      <a:pt x="4737" y="5737"/>
                    </a:cubicBezTo>
                    <a:cubicBezTo>
                      <a:pt x="7116" y="7575"/>
                      <a:pt x="9428" y="8778"/>
                      <a:pt x="10522" y="8778"/>
                    </a:cubicBezTo>
                    <a:cubicBezTo>
                      <a:pt x="10778" y="8778"/>
                      <a:pt x="10967" y="8712"/>
                      <a:pt x="11075" y="8573"/>
                    </a:cubicBezTo>
                    <a:cubicBezTo>
                      <a:pt x="11275" y="8339"/>
                      <a:pt x="11208" y="7939"/>
                      <a:pt x="10975" y="7405"/>
                    </a:cubicBezTo>
                    <a:cubicBezTo>
                      <a:pt x="10895" y="7425"/>
                      <a:pt x="10804" y="7434"/>
                      <a:pt x="10704" y="7434"/>
                    </a:cubicBezTo>
                    <a:cubicBezTo>
                      <a:pt x="9593" y="7434"/>
                      <a:pt x="7293" y="6269"/>
                      <a:pt x="4937" y="4403"/>
                    </a:cubicBezTo>
                    <a:cubicBezTo>
                      <a:pt x="2936" y="2802"/>
                      <a:pt x="1435" y="1134"/>
                      <a:pt x="8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16"/>
              <p:cNvSpPr/>
              <p:nvPr/>
            </p:nvSpPr>
            <p:spPr>
              <a:xfrm>
                <a:off x="1378650" y="4372750"/>
                <a:ext cx="512900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1869" extrusionOk="0">
                    <a:moveTo>
                      <a:pt x="10275" y="0"/>
                    </a:moveTo>
                    <a:cubicBezTo>
                      <a:pt x="4604" y="0"/>
                      <a:pt x="1" y="367"/>
                      <a:pt x="1" y="834"/>
                    </a:cubicBezTo>
                    <a:lnTo>
                      <a:pt x="1" y="1868"/>
                    </a:lnTo>
                    <a:lnTo>
                      <a:pt x="20515" y="1868"/>
                    </a:lnTo>
                    <a:lnTo>
                      <a:pt x="20515" y="834"/>
                    </a:lnTo>
                    <a:cubicBezTo>
                      <a:pt x="20515" y="367"/>
                      <a:pt x="15912" y="0"/>
                      <a:pt x="10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16"/>
              <p:cNvSpPr/>
              <p:nvPr/>
            </p:nvSpPr>
            <p:spPr>
              <a:xfrm>
                <a:off x="1378650" y="4395250"/>
                <a:ext cx="5129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969" extrusionOk="0">
                    <a:moveTo>
                      <a:pt x="1" y="1"/>
                    </a:moveTo>
                    <a:lnTo>
                      <a:pt x="1" y="968"/>
                    </a:lnTo>
                    <a:lnTo>
                      <a:pt x="20515" y="968"/>
                    </a:lnTo>
                    <a:lnTo>
                      <a:pt x="205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16"/>
              <p:cNvSpPr/>
              <p:nvPr/>
            </p:nvSpPr>
            <p:spPr>
              <a:xfrm>
                <a:off x="1520425" y="4186775"/>
                <a:ext cx="1334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5338" h="7540" fill="none" extrusionOk="0">
                    <a:moveTo>
                      <a:pt x="2669" y="7539"/>
                    </a:moveTo>
                    <a:cubicBezTo>
                      <a:pt x="2669" y="7539"/>
                      <a:pt x="0" y="2769"/>
                      <a:pt x="5338" y="0"/>
                    </a:cubicBezTo>
                  </a:path>
                </a:pathLst>
              </a:custGeom>
              <a:solidFill>
                <a:schemeClr val="lt1"/>
              </a:solidFill>
              <a:ln w="37525" cap="rnd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16"/>
              <p:cNvSpPr/>
              <p:nvPr/>
            </p:nvSpPr>
            <p:spPr>
              <a:xfrm>
                <a:off x="1498750" y="3989125"/>
                <a:ext cx="91750" cy="17682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7073" extrusionOk="0">
                    <a:moveTo>
                      <a:pt x="3669" y="1"/>
                    </a:moveTo>
                    <a:cubicBezTo>
                      <a:pt x="867" y="935"/>
                      <a:pt x="0" y="4537"/>
                      <a:pt x="968" y="7072"/>
                    </a:cubicBezTo>
                    <a:cubicBezTo>
                      <a:pt x="867" y="4404"/>
                      <a:pt x="1435" y="1702"/>
                      <a:pt x="3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3" name="Google Shape;2343;p16"/>
          <p:cNvGrpSpPr/>
          <p:nvPr/>
        </p:nvGrpSpPr>
        <p:grpSpPr>
          <a:xfrm>
            <a:off x="-417858" y="-823150"/>
            <a:ext cx="9978772" cy="5996593"/>
            <a:chOff x="-417858" y="-823150"/>
            <a:chExt cx="9978772" cy="5996593"/>
          </a:xfrm>
        </p:grpSpPr>
        <p:grpSp>
          <p:nvGrpSpPr>
            <p:cNvPr id="2344" name="Google Shape;2344;p16"/>
            <p:cNvGrpSpPr/>
            <p:nvPr/>
          </p:nvGrpSpPr>
          <p:grpSpPr>
            <a:xfrm>
              <a:off x="8" y="-132175"/>
              <a:ext cx="1291188" cy="5305618"/>
              <a:chOff x="1440600" y="197825"/>
              <a:chExt cx="990175" cy="3797050"/>
            </a:xfrm>
          </p:grpSpPr>
          <p:sp>
            <p:nvSpPr>
              <p:cNvPr id="2345" name="Google Shape;2345;p16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16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16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16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16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16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16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16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16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4" name="Google Shape;2354;p16"/>
            <p:cNvGrpSpPr/>
            <p:nvPr/>
          </p:nvGrpSpPr>
          <p:grpSpPr>
            <a:xfrm flipH="1">
              <a:off x="7860254" y="-132175"/>
              <a:ext cx="1291188" cy="5305618"/>
              <a:chOff x="1440600" y="197825"/>
              <a:chExt cx="990175" cy="3797050"/>
            </a:xfrm>
          </p:grpSpPr>
          <p:sp>
            <p:nvSpPr>
              <p:cNvPr id="2355" name="Google Shape;2355;p16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16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16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16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6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16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16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16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16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16"/>
            <p:cNvGrpSpPr/>
            <p:nvPr/>
          </p:nvGrpSpPr>
          <p:grpSpPr>
            <a:xfrm>
              <a:off x="-417858" y="-823150"/>
              <a:ext cx="9978772" cy="1382075"/>
              <a:chOff x="193475" y="-693375"/>
              <a:chExt cx="7221575" cy="1382075"/>
            </a:xfrm>
          </p:grpSpPr>
          <p:sp>
            <p:nvSpPr>
              <p:cNvPr id="2365" name="Google Shape;2365;p16"/>
              <p:cNvSpPr/>
              <p:nvPr/>
            </p:nvSpPr>
            <p:spPr>
              <a:xfrm>
                <a:off x="363575" y="384325"/>
                <a:ext cx="6883875" cy="304375"/>
              </a:xfrm>
              <a:custGeom>
                <a:avLst/>
                <a:gdLst/>
                <a:ahLst/>
                <a:cxnLst/>
                <a:rect l="l" t="t" r="r" b="b"/>
                <a:pathLst>
                  <a:path w="275355" h="12175" extrusionOk="0">
                    <a:moveTo>
                      <a:pt x="0" y="0"/>
                    </a:moveTo>
                    <a:lnTo>
                      <a:pt x="0" y="9390"/>
                    </a:lnTo>
                    <a:lnTo>
                      <a:pt x="0" y="10782"/>
                    </a:lnTo>
                    <a:lnTo>
                      <a:pt x="14522" y="10782"/>
                    </a:lnTo>
                    <a:lnTo>
                      <a:pt x="14522" y="9370"/>
                    </a:lnTo>
                    <a:lnTo>
                      <a:pt x="16869" y="9370"/>
                    </a:lnTo>
                    <a:lnTo>
                      <a:pt x="16869" y="12175"/>
                    </a:lnTo>
                    <a:lnTo>
                      <a:pt x="30913" y="12175"/>
                    </a:lnTo>
                    <a:lnTo>
                      <a:pt x="30913" y="9370"/>
                    </a:lnTo>
                    <a:lnTo>
                      <a:pt x="33261" y="9370"/>
                    </a:lnTo>
                    <a:lnTo>
                      <a:pt x="33261" y="10782"/>
                    </a:lnTo>
                    <a:lnTo>
                      <a:pt x="47782" y="10782"/>
                    </a:lnTo>
                    <a:lnTo>
                      <a:pt x="47782" y="9370"/>
                    </a:lnTo>
                    <a:lnTo>
                      <a:pt x="50110" y="9370"/>
                    </a:lnTo>
                    <a:lnTo>
                      <a:pt x="50110" y="12175"/>
                    </a:lnTo>
                    <a:lnTo>
                      <a:pt x="64632" y="12175"/>
                    </a:lnTo>
                    <a:lnTo>
                      <a:pt x="64632" y="9370"/>
                    </a:lnTo>
                    <a:lnTo>
                      <a:pt x="66979" y="9370"/>
                    </a:lnTo>
                    <a:lnTo>
                      <a:pt x="66979" y="10782"/>
                    </a:lnTo>
                    <a:lnTo>
                      <a:pt x="81023" y="10782"/>
                    </a:lnTo>
                    <a:lnTo>
                      <a:pt x="81023" y="9370"/>
                    </a:lnTo>
                    <a:lnTo>
                      <a:pt x="83370" y="9370"/>
                    </a:lnTo>
                    <a:lnTo>
                      <a:pt x="83370" y="12175"/>
                    </a:lnTo>
                    <a:lnTo>
                      <a:pt x="97892" y="12175"/>
                    </a:lnTo>
                    <a:lnTo>
                      <a:pt x="97892" y="9370"/>
                    </a:lnTo>
                    <a:lnTo>
                      <a:pt x="101174" y="9370"/>
                    </a:lnTo>
                    <a:lnTo>
                      <a:pt x="101174" y="10782"/>
                    </a:lnTo>
                    <a:lnTo>
                      <a:pt x="115656" y="10782"/>
                    </a:lnTo>
                    <a:lnTo>
                      <a:pt x="115656" y="9370"/>
                    </a:lnTo>
                    <a:lnTo>
                      <a:pt x="118481" y="9370"/>
                    </a:lnTo>
                    <a:lnTo>
                      <a:pt x="118481" y="12175"/>
                    </a:lnTo>
                    <a:lnTo>
                      <a:pt x="133460" y="12175"/>
                    </a:lnTo>
                    <a:lnTo>
                      <a:pt x="133460" y="9370"/>
                    </a:lnTo>
                    <a:lnTo>
                      <a:pt x="136285" y="9370"/>
                    </a:lnTo>
                    <a:lnTo>
                      <a:pt x="136285" y="10782"/>
                    </a:lnTo>
                    <a:lnTo>
                      <a:pt x="151722" y="10782"/>
                    </a:lnTo>
                    <a:lnTo>
                      <a:pt x="151722" y="9370"/>
                    </a:lnTo>
                    <a:lnTo>
                      <a:pt x="154527" y="9370"/>
                    </a:lnTo>
                    <a:lnTo>
                      <a:pt x="154527" y="12175"/>
                    </a:lnTo>
                    <a:lnTo>
                      <a:pt x="169048" y="12175"/>
                    </a:lnTo>
                    <a:lnTo>
                      <a:pt x="169048" y="9370"/>
                    </a:lnTo>
                    <a:lnTo>
                      <a:pt x="172331" y="9370"/>
                    </a:lnTo>
                    <a:lnTo>
                      <a:pt x="172331" y="10782"/>
                    </a:lnTo>
                    <a:lnTo>
                      <a:pt x="186852" y="10782"/>
                    </a:lnTo>
                    <a:lnTo>
                      <a:pt x="186852" y="9370"/>
                    </a:lnTo>
                    <a:lnTo>
                      <a:pt x="190115" y="9370"/>
                    </a:lnTo>
                    <a:lnTo>
                      <a:pt x="190115" y="12175"/>
                    </a:lnTo>
                    <a:lnTo>
                      <a:pt x="204636" y="12175"/>
                    </a:lnTo>
                    <a:lnTo>
                      <a:pt x="204636" y="9370"/>
                    </a:lnTo>
                    <a:lnTo>
                      <a:pt x="207441" y="9370"/>
                    </a:lnTo>
                    <a:lnTo>
                      <a:pt x="207441" y="12175"/>
                    </a:lnTo>
                    <a:lnTo>
                      <a:pt x="222440" y="12175"/>
                    </a:lnTo>
                    <a:lnTo>
                      <a:pt x="222440" y="9370"/>
                    </a:lnTo>
                    <a:lnTo>
                      <a:pt x="225722" y="9370"/>
                    </a:lnTo>
                    <a:lnTo>
                      <a:pt x="225722" y="10782"/>
                    </a:lnTo>
                    <a:lnTo>
                      <a:pt x="240224" y="10782"/>
                    </a:lnTo>
                    <a:lnTo>
                      <a:pt x="240224" y="9370"/>
                    </a:lnTo>
                    <a:lnTo>
                      <a:pt x="243507" y="9370"/>
                    </a:lnTo>
                    <a:lnTo>
                      <a:pt x="243507" y="12175"/>
                    </a:lnTo>
                    <a:lnTo>
                      <a:pt x="257551" y="12175"/>
                    </a:lnTo>
                    <a:lnTo>
                      <a:pt x="257551" y="9370"/>
                    </a:lnTo>
                    <a:lnTo>
                      <a:pt x="260833" y="9370"/>
                    </a:lnTo>
                    <a:lnTo>
                      <a:pt x="260833" y="10782"/>
                    </a:lnTo>
                    <a:lnTo>
                      <a:pt x="275355" y="10782"/>
                    </a:lnTo>
                    <a:lnTo>
                      <a:pt x="2753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6"/>
              <p:cNvSpPr/>
              <p:nvPr/>
            </p:nvSpPr>
            <p:spPr>
              <a:xfrm>
                <a:off x="363575" y="-634175"/>
                <a:ext cx="6695900" cy="1158775"/>
              </a:xfrm>
              <a:custGeom>
                <a:avLst/>
                <a:gdLst/>
                <a:ahLst/>
                <a:cxnLst/>
                <a:rect l="l" t="t" r="r" b="b"/>
                <a:pathLst>
                  <a:path w="267836" h="46351" extrusionOk="0">
                    <a:moveTo>
                      <a:pt x="0" y="0"/>
                    </a:moveTo>
                    <a:lnTo>
                      <a:pt x="0" y="46350"/>
                    </a:lnTo>
                    <a:lnTo>
                      <a:pt x="267835" y="46350"/>
                    </a:lnTo>
                    <a:lnTo>
                      <a:pt x="26783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6"/>
              <p:cNvSpPr/>
              <p:nvPr/>
            </p:nvSpPr>
            <p:spPr>
              <a:xfrm>
                <a:off x="363575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6"/>
              <p:cNvSpPr/>
              <p:nvPr/>
            </p:nvSpPr>
            <p:spPr>
              <a:xfrm>
                <a:off x="4341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6"/>
              <p:cNvSpPr/>
              <p:nvPr/>
            </p:nvSpPr>
            <p:spPr>
              <a:xfrm>
                <a:off x="785300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044" y="49155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6"/>
              <p:cNvSpPr/>
              <p:nvPr/>
            </p:nvSpPr>
            <p:spPr>
              <a:xfrm>
                <a:off x="867350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480" y="49155"/>
                    </a:lnTo>
                    <a:lnTo>
                      <a:pt x="7480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6"/>
              <p:cNvSpPr/>
              <p:nvPr/>
            </p:nvSpPr>
            <p:spPr>
              <a:xfrm>
                <a:off x="119507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6"/>
              <p:cNvSpPr/>
              <p:nvPr/>
            </p:nvSpPr>
            <p:spPr>
              <a:xfrm>
                <a:off x="1277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7957" y="47782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6"/>
              <p:cNvSpPr/>
              <p:nvPr/>
            </p:nvSpPr>
            <p:spPr>
              <a:xfrm>
                <a:off x="1616300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3" y="49155"/>
                    </a:lnTo>
                    <a:lnTo>
                      <a:pt x="14523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6"/>
              <p:cNvSpPr/>
              <p:nvPr/>
            </p:nvSpPr>
            <p:spPr>
              <a:xfrm>
                <a:off x="1698375" y="-634175"/>
                <a:ext cx="2108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35" y="49155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16"/>
              <p:cNvSpPr/>
              <p:nvPr/>
            </p:nvSpPr>
            <p:spPr>
              <a:xfrm>
                <a:off x="2038025" y="-634175"/>
                <a:ext cx="3511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045" y="47782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16"/>
              <p:cNvSpPr/>
              <p:nvPr/>
            </p:nvSpPr>
            <p:spPr>
              <a:xfrm>
                <a:off x="2108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16"/>
              <p:cNvSpPr/>
              <p:nvPr/>
            </p:nvSpPr>
            <p:spPr>
              <a:xfrm>
                <a:off x="24478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16"/>
              <p:cNvSpPr/>
              <p:nvPr/>
            </p:nvSpPr>
            <p:spPr>
              <a:xfrm>
                <a:off x="25293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16"/>
              <p:cNvSpPr/>
              <p:nvPr/>
            </p:nvSpPr>
            <p:spPr>
              <a:xfrm>
                <a:off x="28929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16"/>
              <p:cNvSpPr/>
              <p:nvPr/>
            </p:nvSpPr>
            <p:spPr>
              <a:xfrm>
                <a:off x="29739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16"/>
              <p:cNvSpPr/>
              <p:nvPr/>
            </p:nvSpPr>
            <p:spPr>
              <a:xfrm>
                <a:off x="3325600" y="-634175"/>
                <a:ext cx="3745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79" y="49155"/>
                    </a:lnTo>
                    <a:lnTo>
                      <a:pt x="1497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16"/>
              <p:cNvSpPr/>
              <p:nvPr/>
            </p:nvSpPr>
            <p:spPr>
              <a:xfrm>
                <a:off x="3407650" y="-634175"/>
                <a:ext cx="2103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1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15" y="49155"/>
                    </a:lnTo>
                    <a:lnTo>
                      <a:pt x="841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16"/>
              <p:cNvSpPr/>
              <p:nvPr/>
            </p:nvSpPr>
            <p:spPr>
              <a:xfrm>
                <a:off x="3770675" y="-634175"/>
                <a:ext cx="385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543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5438" y="47782"/>
                    </a:lnTo>
                    <a:lnTo>
                      <a:pt x="15438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16"/>
              <p:cNvSpPr/>
              <p:nvPr/>
            </p:nvSpPr>
            <p:spPr>
              <a:xfrm>
                <a:off x="38641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16"/>
              <p:cNvSpPr/>
              <p:nvPr/>
            </p:nvSpPr>
            <p:spPr>
              <a:xfrm>
                <a:off x="42267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6"/>
              <p:cNvSpPr/>
              <p:nvPr/>
            </p:nvSpPr>
            <p:spPr>
              <a:xfrm>
                <a:off x="4308775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481" y="49155"/>
                    </a:lnTo>
                    <a:lnTo>
                      <a:pt x="748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6"/>
              <p:cNvSpPr/>
              <p:nvPr/>
            </p:nvSpPr>
            <p:spPr>
              <a:xfrm>
                <a:off x="46718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6"/>
              <p:cNvSpPr/>
              <p:nvPr/>
            </p:nvSpPr>
            <p:spPr>
              <a:xfrm>
                <a:off x="47419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16"/>
              <p:cNvSpPr/>
              <p:nvPr/>
            </p:nvSpPr>
            <p:spPr>
              <a:xfrm>
                <a:off x="51164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16"/>
              <p:cNvSpPr/>
              <p:nvPr/>
            </p:nvSpPr>
            <p:spPr>
              <a:xfrm>
                <a:off x="51984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16"/>
              <p:cNvSpPr/>
              <p:nvPr/>
            </p:nvSpPr>
            <p:spPr>
              <a:xfrm>
                <a:off x="5549600" y="-634175"/>
                <a:ext cx="3750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500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99" y="49155"/>
                    </a:lnTo>
                    <a:lnTo>
                      <a:pt x="1499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16"/>
              <p:cNvSpPr/>
              <p:nvPr/>
            </p:nvSpPr>
            <p:spPr>
              <a:xfrm>
                <a:off x="5631650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957" y="49155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16"/>
              <p:cNvSpPr/>
              <p:nvPr/>
            </p:nvSpPr>
            <p:spPr>
              <a:xfrm>
                <a:off x="60066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16"/>
              <p:cNvSpPr/>
              <p:nvPr/>
            </p:nvSpPr>
            <p:spPr>
              <a:xfrm>
                <a:off x="60767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16"/>
              <p:cNvSpPr/>
              <p:nvPr/>
            </p:nvSpPr>
            <p:spPr>
              <a:xfrm>
                <a:off x="6451225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045" y="49155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16"/>
              <p:cNvSpPr/>
              <p:nvPr/>
            </p:nvSpPr>
            <p:spPr>
              <a:xfrm>
                <a:off x="6532775" y="-634175"/>
                <a:ext cx="1875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501" y="49155"/>
                    </a:lnTo>
                    <a:lnTo>
                      <a:pt x="750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16"/>
              <p:cNvSpPr/>
              <p:nvPr/>
            </p:nvSpPr>
            <p:spPr>
              <a:xfrm>
                <a:off x="6884400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16"/>
              <p:cNvSpPr/>
              <p:nvPr/>
            </p:nvSpPr>
            <p:spPr>
              <a:xfrm>
                <a:off x="69783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16"/>
              <p:cNvSpPr/>
              <p:nvPr/>
            </p:nvSpPr>
            <p:spPr>
              <a:xfrm>
                <a:off x="211400" y="-634175"/>
                <a:ext cx="709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3770" h="1" fill="none" extrusionOk="0">
                    <a:moveTo>
                      <a:pt x="0" y="0"/>
                    </a:moveTo>
                    <a:lnTo>
                      <a:pt x="283769" y="0"/>
                    </a:lnTo>
                  </a:path>
                </a:pathLst>
              </a:custGeom>
              <a:noFill/>
              <a:ln w="46750" cap="flat" cmpd="sng">
                <a:solidFill>
                  <a:srgbClr val="FFB726"/>
                </a:solidFill>
                <a:prstDash val="solid"/>
                <a:miter lim="1989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16"/>
              <p:cNvSpPr/>
              <p:nvPr/>
            </p:nvSpPr>
            <p:spPr>
              <a:xfrm>
                <a:off x="7287225" y="-693375"/>
                <a:ext cx="127825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5134" extrusionOk="0">
                    <a:moveTo>
                      <a:pt x="2566" y="1"/>
                    </a:moveTo>
                    <a:cubicBezTo>
                      <a:pt x="1134" y="1"/>
                      <a:pt x="0" y="1155"/>
                      <a:pt x="0" y="2567"/>
                    </a:cubicBezTo>
                    <a:cubicBezTo>
                      <a:pt x="0" y="3979"/>
                      <a:pt x="1134" y="5133"/>
                      <a:pt x="2566" y="5133"/>
                    </a:cubicBezTo>
                    <a:cubicBezTo>
                      <a:pt x="3979" y="5133"/>
                      <a:pt x="5113" y="3979"/>
                      <a:pt x="5113" y="2567"/>
                    </a:cubicBezTo>
                    <a:cubicBezTo>
                      <a:pt x="5113" y="1155"/>
                      <a:pt x="3979" y="1"/>
                      <a:pt x="2566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16"/>
              <p:cNvSpPr/>
              <p:nvPr/>
            </p:nvSpPr>
            <p:spPr>
              <a:xfrm>
                <a:off x="193475" y="-693375"/>
                <a:ext cx="128350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34" h="5134" extrusionOk="0">
                    <a:moveTo>
                      <a:pt x="2567" y="1"/>
                    </a:moveTo>
                    <a:cubicBezTo>
                      <a:pt x="1155" y="1"/>
                      <a:pt x="1" y="1155"/>
                      <a:pt x="1" y="2567"/>
                    </a:cubicBezTo>
                    <a:cubicBezTo>
                      <a:pt x="1" y="3979"/>
                      <a:pt x="1155" y="5133"/>
                      <a:pt x="2567" y="5133"/>
                    </a:cubicBezTo>
                    <a:cubicBezTo>
                      <a:pt x="3979" y="5133"/>
                      <a:pt x="5133" y="3979"/>
                      <a:pt x="5133" y="2567"/>
                    </a:cubicBezTo>
                    <a:cubicBezTo>
                      <a:pt x="5133" y="1155"/>
                      <a:pt x="3979" y="1"/>
                      <a:pt x="2567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2" name="Google Shape;2402;p16"/>
          <p:cNvSpPr txBox="1">
            <a:spLocks noGrp="1"/>
          </p:cNvSpPr>
          <p:nvPr>
            <p:ph type="title"/>
          </p:nvPr>
        </p:nvSpPr>
        <p:spPr>
          <a:xfrm>
            <a:off x="3790154" y="2514018"/>
            <a:ext cx="463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03" name="Google Shape;2403;p16"/>
          <p:cNvSpPr txBox="1">
            <a:spLocks noGrp="1"/>
          </p:cNvSpPr>
          <p:nvPr>
            <p:ph type="title" idx="2" hasCustomPrompt="1"/>
          </p:nvPr>
        </p:nvSpPr>
        <p:spPr>
          <a:xfrm>
            <a:off x="5390504" y="1190175"/>
            <a:ext cx="1432200" cy="118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04" name="Google Shape;2404;p16"/>
          <p:cNvSpPr txBox="1">
            <a:spLocks noGrp="1"/>
          </p:cNvSpPr>
          <p:nvPr>
            <p:ph type="subTitle" idx="1"/>
          </p:nvPr>
        </p:nvSpPr>
        <p:spPr>
          <a:xfrm>
            <a:off x="4668104" y="3335968"/>
            <a:ext cx="28770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p18"/>
          <p:cNvSpPr/>
          <p:nvPr/>
        </p:nvSpPr>
        <p:spPr>
          <a:xfrm>
            <a:off x="-7175" y="4400950"/>
            <a:ext cx="9158700" cy="896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5" name="Google Shape;2485;p18"/>
          <p:cNvGrpSpPr/>
          <p:nvPr/>
        </p:nvGrpSpPr>
        <p:grpSpPr>
          <a:xfrm flipH="1">
            <a:off x="8748255" y="351525"/>
            <a:ext cx="395408" cy="4589441"/>
            <a:chOff x="-36750" y="-31225"/>
            <a:chExt cx="441205" cy="5174700"/>
          </a:xfrm>
        </p:grpSpPr>
        <p:sp>
          <p:nvSpPr>
            <p:cNvPr id="2486" name="Google Shape;2486;p18"/>
            <p:cNvSpPr/>
            <p:nvPr/>
          </p:nvSpPr>
          <p:spPr>
            <a:xfrm>
              <a:off x="-30545" y="-31225"/>
              <a:ext cx="4350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-30545" y="-31225"/>
              <a:ext cx="291600" cy="517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-36750" y="-31225"/>
              <a:ext cx="1677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18"/>
          <p:cNvGrpSpPr/>
          <p:nvPr/>
        </p:nvGrpSpPr>
        <p:grpSpPr>
          <a:xfrm>
            <a:off x="-870" y="444775"/>
            <a:ext cx="395408" cy="4589441"/>
            <a:chOff x="-36750" y="-31225"/>
            <a:chExt cx="441205" cy="5174700"/>
          </a:xfrm>
        </p:grpSpPr>
        <p:sp>
          <p:nvSpPr>
            <p:cNvPr id="2490" name="Google Shape;2490;p18"/>
            <p:cNvSpPr/>
            <p:nvPr/>
          </p:nvSpPr>
          <p:spPr>
            <a:xfrm>
              <a:off x="-30545" y="-31225"/>
              <a:ext cx="4350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-30545" y="-31225"/>
              <a:ext cx="291600" cy="517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-36750" y="-31225"/>
              <a:ext cx="167700" cy="5174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3" name="Google Shape;2493;p18"/>
          <p:cNvGrpSpPr/>
          <p:nvPr/>
        </p:nvGrpSpPr>
        <p:grpSpPr>
          <a:xfrm>
            <a:off x="-417858" y="-823150"/>
            <a:ext cx="9978772" cy="1382075"/>
            <a:chOff x="193475" y="-693375"/>
            <a:chExt cx="7221575" cy="1382075"/>
          </a:xfrm>
        </p:grpSpPr>
        <p:sp>
          <p:nvSpPr>
            <p:cNvPr id="2494" name="Google Shape;2494;p18"/>
            <p:cNvSpPr/>
            <p:nvPr/>
          </p:nvSpPr>
          <p:spPr>
            <a:xfrm>
              <a:off x="363575" y="384325"/>
              <a:ext cx="6883875" cy="304375"/>
            </a:xfrm>
            <a:custGeom>
              <a:avLst/>
              <a:gdLst/>
              <a:ahLst/>
              <a:cxnLst/>
              <a:rect l="l" t="t" r="r" b="b"/>
              <a:pathLst>
                <a:path w="275355" h="12175" extrusionOk="0">
                  <a:moveTo>
                    <a:pt x="0" y="0"/>
                  </a:moveTo>
                  <a:lnTo>
                    <a:pt x="0" y="9390"/>
                  </a:lnTo>
                  <a:lnTo>
                    <a:pt x="0" y="10782"/>
                  </a:lnTo>
                  <a:lnTo>
                    <a:pt x="14522" y="10782"/>
                  </a:lnTo>
                  <a:lnTo>
                    <a:pt x="14522" y="9370"/>
                  </a:lnTo>
                  <a:lnTo>
                    <a:pt x="16869" y="9370"/>
                  </a:lnTo>
                  <a:lnTo>
                    <a:pt x="16869" y="12175"/>
                  </a:lnTo>
                  <a:lnTo>
                    <a:pt x="30913" y="12175"/>
                  </a:lnTo>
                  <a:lnTo>
                    <a:pt x="30913" y="9370"/>
                  </a:lnTo>
                  <a:lnTo>
                    <a:pt x="33261" y="9370"/>
                  </a:lnTo>
                  <a:lnTo>
                    <a:pt x="33261" y="10782"/>
                  </a:lnTo>
                  <a:lnTo>
                    <a:pt x="47782" y="10782"/>
                  </a:lnTo>
                  <a:lnTo>
                    <a:pt x="47782" y="9370"/>
                  </a:lnTo>
                  <a:lnTo>
                    <a:pt x="50110" y="9370"/>
                  </a:lnTo>
                  <a:lnTo>
                    <a:pt x="50110" y="12175"/>
                  </a:lnTo>
                  <a:lnTo>
                    <a:pt x="64632" y="12175"/>
                  </a:lnTo>
                  <a:lnTo>
                    <a:pt x="64632" y="9370"/>
                  </a:lnTo>
                  <a:lnTo>
                    <a:pt x="66979" y="9370"/>
                  </a:lnTo>
                  <a:lnTo>
                    <a:pt x="66979" y="10782"/>
                  </a:lnTo>
                  <a:lnTo>
                    <a:pt x="81023" y="10782"/>
                  </a:lnTo>
                  <a:lnTo>
                    <a:pt x="81023" y="9370"/>
                  </a:lnTo>
                  <a:lnTo>
                    <a:pt x="83370" y="9370"/>
                  </a:lnTo>
                  <a:lnTo>
                    <a:pt x="83370" y="12175"/>
                  </a:lnTo>
                  <a:lnTo>
                    <a:pt x="97892" y="12175"/>
                  </a:lnTo>
                  <a:lnTo>
                    <a:pt x="97892" y="9370"/>
                  </a:lnTo>
                  <a:lnTo>
                    <a:pt x="101174" y="9370"/>
                  </a:lnTo>
                  <a:lnTo>
                    <a:pt x="101174" y="10782"/>
                  </a:lnTo>
                  <a:lnTo>
                    <a:pt x="115656" y="10782"/>
                  </a:lnTo>
                  <a:lnTo>
                    <a:pt x="115656" y="9370"/>
                  </a:lnTo>
                  <a:lnTo>
                    <a:pt x="118481" y="9370"/>
                  </a:lnTo>
                  <a:lnTo>
                    <a:pt x="118481" y="12175"/>
                  </a:lnTo>
                  <a:lnTo>
                    <a:pt x="133460" y="12175"/>
                  </a:lnTo>
                  <a:lnTo>
                    <a:pt x="133460" y="9370"/>
                  </a:lnTo>
                  <a:lnTo>
                    <a:pt x="136285" y="9370"/>
                  </a:lnTo>
                  <a:lnTo>
                    <a:pt x="136285" y="10782"/>
                  </a:lnTo>
                  <a:lnTo>
                    <a:pt x="151722" y="10782"/>
                  </a:lnTo>
                  <a:lnTo>
                    <a:pt x="151722" y="9370"/>
                  </a:lnTo>
                  <a:lnTo>
                    <a:pt x="154527" y="9370"/>
                  </a:lnTo>
                  <a:lnTo>
                    <a:pt x="154527" y="12175"/>
                  </a:lnTo>
                  <a:lnTo>
                    <a:pt x="169048" y="12175"/>
                  </a:lnTo>
                  <a:lnTo>
                    <a:pt x="169048" y="9370"/>
                  </a:lnTo>
                  <a:lnTo>
                    <a:pt x="172331" y="9370"/>
                  </a:lnTo>
                  <a:lnTo>
                    <a:pt x="172331" y="10782"/>
                  </a:lnTo>
                  <a:lnTo>
                    <a:pt x="186852" y="10782"/>
                  </a:lnTo>
                  <a:lnTo>
                    <a:pt x="186852" y="9370"/>
                  </a:lnTo>
                  <a:lnTo>
                    <a:pt x="190115" y="9370"/>
                  </a:lnTo>
                  <a:lnTo>
                    <a:pt x="190115" y="12175"/>
                  </a:lnTo>
                  <a:lnTo>
                    <a:pt x="204636" y="12175"/>
                  </a:lnTo>
                  <a:lnTo>
                    <a:pt x="204636" y="9370"/>
                  </a:lnTo>
                  <a:lnTo>
                    <a:pt x="207441" y="9370"/>
                  </a:lnTo>
                  <a:lnTo>
                    <a:pt x="207441" y="12175"/>
                  </a:lnTo>
                  <a:lnTo>
                    <a:pt x="222440" y="12175"/>
                  </a:lnTo>
                  <a:lnTo>
                    <a:pt x="222440" y="9370"/>
                  </a:lnTo>
                  <a:lnTo>
                    <a:pt x="225722" y="9370"/>
                  </a:lnTo>
                  <a:lnTo>
                    <a:pt x="225722" y="10782"/>
                  </a:lnTo>
                  <a:lnTo>
                    <a:pt x="240224" y="10782"/>
                  </a:lnTo>
                  <a:lnTo>
                    <a:pt x="240224" y="9370"/>
                  </a:lnTo>
                  <a:lnTo>
                    <a:pt x="243507" y="9370"/>
                  </a:lnTo>
                  <a:lnTo>
                    <a:pt x="243507" y="12175"/>
                  </a:lnTo>
                  <a:lnTo>
                    <a:pt x="257551" y="12175"/>
                  </a:lnTo>
                  <a:lnTo>
                    <a:pt x="257551" y="9370"/>
                  </a:lnTo>
                  <a:lnTo>
                    <a:pt x="260833" y="9370"/>
                  </a:lnTo>
                  <a:lnTo>
                    <a:pt x="260833" y="10782"/>
                  </a:lnTo>
                  <a:lnTo>
                    <a:pt x="275355" y="10782"/>
                  </a:lnTo>
                  <a:lnTo>
                    <a:pt x="275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363575" y="-634175"/>
              <a:ext cx="6695900" cy="1158775"/>
            </a:xfrm>
            <a:custGeom>
              <a:avLst/>
              <a:gdLst/>
              <a:ahLst/>
              <a:cxnLst/>
              <a:rect l="l" t="t" r="r" b="b"/>
              <a:pathLst>
                <a:path w="267836" h="46351" extrusionOk="0">
                  <a:moveTo>
                    <a:pt x="0" y="0"/>
                  </a:moveTo>
                  <a:lnTo>
                    <a:pt x="0" y="46350"/>
                  </a:lnTo>
                  <a:lnTo>
                    <a:pt x="267835" y="46350"/>
                  </a:lnTo>
                  <a:lnTo>
                    <a:pt x="26783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63575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4341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785300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044" y="49155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867350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480" y="49155"/>
                  </a:lnTo>
                  <a:lnTo>
                    <a:pt x="7480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119507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1277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7957" y="47782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1616300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3" y="49155"/>
                  </a:lnTo>
                  <a:lnTo>
                    <a:pt x="14523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1698375" y="-634175"/>
              <a:ext cx="210875" cy="1228900"/>
            </a:xfrm>
            <a:custGeom>
              <a:avLst/>
              <a:gdLst/>
              <a:ahLst/>
              <a:cxnLst/>
              <a:rect l="l" t="t" r="r" b="b"/>
              <a:pathLst>
                <a:path w="843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35" y="49155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2038025" y="-634175"/>
              <a:ext cx="351150" cy="1194575"/>
            </a:xfrm>
            <a:custGeom>
              <a:avLst/>
              <a:gdLst/>
              <a:ahLst/>
              <a:cxnLst/>
              <a:rect l="l" t="t" r="r" b="b"/>
              <a:pathLst>
                <a:path w="1404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045" y="47782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108150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4478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5293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8929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2973975" y="-634175"/>
              <a:ext cx="210900" cy="1194575"/>
            </a:xfrm>
            <a:custGeom>
              <a:avLst/>
              <a:gdLst/>
              <a:ahLst/>
              <a:cxnLst/>
              <a:rect l="l" t="t" r="r" b="b"/>
              <a:pathLst>
                <a:path w="8436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325600" y="-634175"/>
              <a:ext cx="374500" cy="1228900"/>
            </a:xfrm>
            <a:custGeom>
              <a:avLst/>
              <a:gdLst/>
              <a:ahLst/>
              <a:cxnLst/>
              <a:rect l="l" t="t" r="r" b="b"/>
              <a:pathLst>
                <a:path w="1498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79" y="49155"/>
                  </a:lnTo>
                  <a:lnTo>
                    <a:pt x="1497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07650" y="-634175"/>
              <a:ext cx="210375" cy="1228900"/>
            </a:xfrm>
            <a:custGeom>
              <a:avLst/>
              <a:gdLst/>
              <a:ahLst/>
              <a:cxnLst/>
              <a:rect l="l" t="t" r="r" b="b"/>
              <a:pathLst>
                <a:path w="8415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8415" y="49155"/>
                  </a:lnTo>
                  <a:lnTo>
                    <a:pt x="841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770675" y="-634175"/>
              <a:ext cx="385950" cy="1194575"/>
            </a:xfrm>
            <a:custGeom>
              <a:avLst/>
              <a:gdLst/>
              <a:ahLst/>
              <a:cxnLst/>
              <a:rect l="l" t="t" r="r" b="b"/>
              <a:pathLst>
                <a:path w="1543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5438" y="47782"/>
                  </a:lnTo>
                  <a:lnTo>
                    <a:pt x="15438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8641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42267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308775" y="-634175"/>
              <a:ext cx="187025" cy="1228900"/>
            </a:xfrm>
            <a:custGeom>
              <a:avLst/>
              <a:gdLst/>
              <a:ahLst/>
              <a:cxnLst/>
              <a:rect l="l" t="t" r="r" b="b"/>
              <a:pathLst>
                <a:path w="748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481" y="49155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6718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7419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5116425" y="-634175"/>
              <a:ext cx="363075" cy="1228900"/>
            </a:xfrm>
            <a:custGeom>
              <a:avLst/>
              <a:gdLst/>
              <a:ahLst/>
              <a:cxnLst/>
              <a:rect l="l" t="t" r="r" b="b"/>
              <a:pathLst>
                <a:path w="14523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522" y="49155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5198475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958" y="49155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5549600" y="-634175"/>
              <a:ext cx="375000" cy="1228900"/>
            </a:xfrm>
            <a:custGeom>
              <a:avLst/>
              <a:gdLst/>
              <a:ahLst/>
              <a:cxnLst/>
              <a:rect l="l" t="t" r="r" b="b"/>
              <a:pathLst>
                <a:path w="15000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14999" y="49155"/>
                  </a:lnTo>
                  <a:lnTo>
                    <a:pt x="14999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5631650" y="-634175"/>
              <a:ext cx="198950" cy="1228900"/>
            </a:xfrm>
            <a:custGeom>
              <a:avLst/>
              <a:gdLst/>
              <a:ahLst/>
              <a:cxnLst/>
              <a:rect l="l" t="t" r="r" b="b"/>
              <a:pathLst>
                <a:path w="7958" h="49156" extrusionOk="0">
                  <a:moveTo>
                    <a:pt x="0" y="0"/>
                  </a:moveTo>
                  <a:lnTo>
                    <a:pt x="0" y="49155"/>
                  </a:lnTo>
                  <a:lnTo>
                    <a:pt x="7957" y="49155"/>
                  </a:lnTo>
                  <a:lnTo>
                    <a:pt x="7957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6006625" y="-634175"/>
              <a:ext cx="363075" cy="1194575"/>
            </a:xfrm>
            <a:custGeom>
              <a:avLst/>
              <a:gdLst/>
              <a:ahLst/>
              <a:cxnLst/>
              <a:rect l="l" t="t" r="r" b="b"/>
              <a:pathLst>
                <a:path w="14523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6076750" y="-634175"/>
              <a:ext cx="210875" cy="1194575"/>
            </a:xfrm>
            <a:custGeom>
              <a:avLst/>
              <a:gdLst/>
              <a:ahLst/>
              <a:cxnLst/>
              <a:rect l="l" t="t" r="r" b="b"/>
              <a:pathLst>
                <a:path w="8435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8435" y="47782"/>
                  </a:lnTo>
                  <a:lnTo>
                    <a:pt x="8435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6451225" y="-634175"/>
              <a:ext cx="351125" cy="1228900"/>
            </a:xfrm>
            <a:custGeom>
              <a:avLst/>
              <a:gdLst/>
              <a:ahLst/>
              <a:cxnLst/>
              <a:rect l="l" t="t" r="r" b="b"/>
              <a:pathLst>
                <a:path w="14045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14045" y="49155"/>
                  </a:lnTo>
                  <a:lnTo>
                    <a:pt x="14045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6532775" y="-634175"/>
              <a:ext cx="187525" cy="1228900"/>
            </a:xfrm>
            <a:custGeom>
              <a:avLst/>
              <a:gdLst/>
              <a:ahLst/>
              <a:cxnLst/>
              <a:rect l="l" t="t" r="r" b="b"/>
              <a:pathLst>
                <a:path w="7501" h="49156" extrusionOk="0">
                  <a:moveTo>
                    <a:pt x="1" y="0"/>
                  </a:moveTo>
                  <a:lnTo>
                    <a:pt x="1" y="49155"/>
                  </a:lnTo>
                  <a:lnTo>
                    <a:pt x="7501" y="49155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6884400" y="-634175"/>
              <a:ext cx="363050" cy="1194575"/>
            </a:xfrm>
            <a:custGeom>
              <a:avLst/>
              <a:gdLst/>
              <a:ahLst/>
              <a:cxnLst/>
              <a:rect l="l" t="t" r="r" b="b"/>
              <a:pathLst>
                <a:path w="14522" h="47783" extrusionOk="0">
                  <a:moveTo>
                    <a:pt x="0" y="0"/>
                  </a:moveTo>
                  <a:lnTo>
                    <a:pt x="0" y="47782"/>
                  </a:lnTo>
                  <a:lnTo>
                    <a:pt x="14522" y="47782"/>
                  </a:lnTo>
                  <a:lnTo>
                    <a:pt x="14522" y="0"/>
                  </a:ln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6978375" y="-634175"/>
              <a:ext cx="198950" cy="1194575"/>
            </a:xfrm>
            <a:custGeom>
              <a:avLst/>
              <a:gdLst/>
              <a:ahLst/>
              <a:cxnLst/>
              <a:rect l="l" t="t" r="r" b="b"/>
              <a:pathLst>
                <a:path w="7958" h="47783" extrusionOk="0">
                  <a:moveTo>
                    <a:pt x="1" y="0"/>
                  </a:moveTo>
                  <a:lnTo>
                    <a:pt x="1" y="47782"/>
                  </a:lnTo>
                  <a:lnTo>
                    <a:pt x="7958" y="47782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211400" y="-634175"/>
              <a:ext cx="7094250" cy="25"/>
            </a:xfrm>
            <a:custGeom>
              <a:avLst/>
              <a:gdLst/>
              <a:ahLst/>
              <a:cxnLst/>
              <a:rect l="l" t="t" r="r" b="b"/>
              <a:pathLst>
                <a:path w="283770" h="1" fill="none" extrusionOk="0">
                  <a:moveTo>
                    <a:pt x="0" y="0"/>
                  </a:moveTo>
                  <a:lnTo>
                    <a:pt x="283769" y="0"/>
                  </a:lnTo>
                </a:path>
              </a:pathLst>
            </a:custGeom>
            <a:noFill/>
            <a:ln w="46750" cap="flat" cmpd="sng">
              <a:solidFill>
                <a:srgbClr val="FFB726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7287225" y="-693375"/>
              <a:ext cx="127825" cy="128350"/>
            </a:xfrm>
            <a:custGeom>
              <a:avLst/>
              <a:gdLst/>
              <a:ahLst/>
              <a:cxnLst/>
              <a:rect l="l" t="t" r="r" b="b"/>
              <a:pathLst>
                <a:path w="5113" h="5134" extrusionOk="0">
                  <a:moveTo>
                    <a:pt x="2566" y="1"/>
                  </a:moveTo>
                  <a:cubicBezTo>
                    <a:pt x="1134" y="1"/>
                    <a:pt x="0" y="1155"/>
                    <a:pt x="0" y="2567"/>
                  </a:cubicBezTo>
                  <a:cubicBezTo>
                    <a:pt x="0" y="3979"/>
                    <a:pt x="1134" y="5133"/>
                    <a:pt x="2566" y="5133"/>
                  </a:cubicBezTo>
                  <a:cubicBezTo>
                    <a:pt x="3979" y="5133"/>
                    <a:pt x="5113" y="3979"/>
                    <a:pt x="5113" y="2567"/>
                  </a:cubicBezTo>
                  <a:cubicBezTo>
                    <a:pt x="5113" y="1155"/>
                    <a:pt x="3979" y="1"/>
                    <a:pt x="2566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193475" y="-693375"/>
              <a:ext cx="128350" cy="128350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79"/>
                    <a:pt x="1155" y="5133"/>
                    <a:pt x="2567" y="5133"/>
                  </a:cubicBezTo>
                  <a:cubicBezTo>
                    <a:pt x="3979" y="5133"/>
                    <a:pt x="5133" y="3979"/>
                    <a:pt x="5133" y="2567"/>
                  </a:cubicBezTo>
                  <a:cubicBezTo>
                    <a:pt x="5133" y="1155"/>
                    <a:pt x="3979" y="1"/>
                    <a:pt x="2567" y="1"/>
                  </a:cubicBezTo>
                  <a:close/>
                </a:path>
              </a:pathLst>
            </a:custGeom>
            <a:solidFill>
              <a:srgbClr val="FFB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1" name="Google Shape;2531;p18"/>
          <p:cNvGrpSpPr/>
          <p:nvPr/>
        </p:nvGrpSpPr>
        <p:grpSpPr>
          <a:xfrm>
            <a:off x="-20" y="4613271"/>
            <a:ext cx="9143683" cy="1629094"/>
            <a:chOff x="429225" y="4417075"/>
            <a:chExt cx="6749600" cy="1202550"/>
          </a:xfrm>
        </p:grpSpPr>
        <p:sp>
          <p:nvSpPr>
            <p:cNvPr id="2532" name="Google Shape;2532;p18"/>
            <p:cNvSpPr/>
            <p:nvPr/>
          </p:nvSpPr>
          <p:spPr>
            <a:xfrm>
              <a:off x="1901275" y="5022325"/>
              <a:ext cx="3806000" cy="502300"/>
            </a:xfrm>
            <a:custGeom>
              <a:avLst/>
              <a:gdLst/>
              <a:ahLst/>
              <a:cxnLst/>
              <a:rect l="l" t="t" r="r" b="b"/>
              <a:pathLst>
                <a:path w="152240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152239" y="20092"/>
                  </a:lnTo>
                  <a:lnTo>
                    <a:pt x="152239" y="0"/>
                  </a:lnTo>
                  <a:close/>
                </a:path>
              </a:pathLst>
            </a:custGeom>
            <a:solidFill>
              <a:srgbClr val="C3C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29225" y="4417075"/>
              <a:ext cx="650000" cy="553050"/>
            </a:xfrm>
            <a:custGeom>
              <a:avLst/>
              <a:gdLst/>
              <a:ahLst/>
              <a:cxnLst/>
              <a:rect l="l" t="t" r="r" b="b"/>
              <a:pathLst>
                <a:path w="26000" h="22122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297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2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9449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4297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3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4302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9" y="20828"/>
                  </a:lnTo>
                  <a:lnTo>
                    <a:pt x="24489" y="6088"/>
                  </a:lnTo>
                  <a:cubicBezTo>
                    <a:pt x="2446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1191600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11926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17078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1192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09" y="0"/>
                  </a:moveTo>
                  <a:cubicBezTo>
                    <a:pt x="75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5" y="4158"/>
                  </a:cubicBezTo>
                  <a:cubicBezTo>
                    <a:pt x="7221" y="3263"/>
                    <a:pt x="4476" y="1850"/>
                    <a:pt x="200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119260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08" y="160"/>
                  </a:cubicBezTo>
                  <a:lnTo>
                    <a:pt x="1824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88" y="2726"/>
                    <a:pt x="2174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1954475" y="4417075"/>
              <a:ext cx="650525" cy="553050"/>
            </a:xfrm>
            <a:custGeom>
              <a:avLst/>
              <a:gdLst/>
              <a:ahLst/>
              <a:cxnLst/>
              <a:rect l="l" t="t" r="r" b="b"/>
              <a:pathLst>
                <a:path w="26021" h="22122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21" y="22121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195447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24702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195447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1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19544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271687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271687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32326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1" y="0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2"/>
                    <a:pt x="3879" y="1154"/>
                  </a:cubicBezTo>
                  <a:lnTo>
                    <a:pt x="0" y="12771"/>
                  </a:lnTo>
                  <a:lnTo>
                    <a:pt x="5371" y="12771"/>
                  </a:lnTo>
                  <a:lnTo>
                    <a:pt x="5371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71687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6" y="1134"/>
                    <a:pt x="0" y="2706"/>
                    <a:pt x="0" y="4536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7659"/>
                  </a:lnTo>
                  <a:cubicBezTo>
                    <a:pt x="20032" y="5709"/>
                    <a:pt x="14860" y="5570"/>
                    <a:pt x="10166" y="4158"/>
                  </a:cubicBezTo>
                  <a:cubicBezTo>
                    <a:pt x="7221" y="3263"/>
                    <a:pt x="4476" y="1850"/>
                    <a:pt x="201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71737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68" y="1"/>
                  </a:moveTo>
                  <a:cubicBezTo>
                    <a:pt x="2706" y="1"/>
                    <a:pt x="0" y="2726"/>
                    <a:pt x="0" y="6088"/>
                  </a:cubicBezTo>
                  <a:lnTo>
                    <a:pt x="0" y="6207"/>
                  </a:lnTo>
                  <a:cubicBezTo>
                    <a:pt x="0" y="2885"/>
                    <a:pt x="270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8"/>
                  </a:lnTo>
                  <a:cubicBezTo>
                    <a:pt x="24468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347975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479250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108" y="1"/>
                  </a:moveTo>
                  <a:cubicBezTo>
                    <a:pt x="274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29" y="20828"/>
                  </a:lnTo>
                  <a:lnTo>
                    <a:pt x="24529" y="6088"/>
                  </a:lnTo>
                  <a:cubicBezTo>
                    <a:pt x="24529" y="2726"/>
                    <a:pt x="21803" y="1"/>
                    <a:pt x="1844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99497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0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2"/>
                    <a:pt x="3880" y="1154"/>
                  </a:cubicBezTo>
                  <a:lnTo>
                    <a:pt x="1" y="12771"/>
                  </a:lnTo>
                  <a:lnTo>
                    <a:pt x="5372" y="12771"/>
                  </a:lnTo>
                  <a:lnTo>
                    <a:pt x="5372" y="0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79250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030" y="0"/>
                  </a:moveTo>
                  <a:cubicBezTo>
                    <a:pt x="777" y="113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509" y="19276"/>
                  </a:lnTo>
                  <a:lnTo>
                    <a:pt x="24509" y="7659"/>
                  </a:lnTo>
                  <a:cubicBezTo>
                    <a:pt x="20053" y="5709"/>
                    <a:pt x="14881" y="5570"/>
                    <a:pt x="10186" y="4158"/>
                  </a:cubicBezTo>
                  <a:cubicBezTo>
                    <a:pt x="7242" y="3263"/>
                    <a:pt x="4477" y="1850"/>
                    <a:pt x="203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4792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6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6207"/>
                  </a:lnTo>
                  <a:cubicBezTo>
                    <a:pt x="1" y="2885"/>
                    <a:pt x="2726" y="160"/>
                    <a:pt x="6028" y="160"/>
                  </a:cubicBezTo>
                  <a:lnTo>
                    <a:pt x="18262" y="160"/>
                  </a:lnTo>
                  <a:cubicBezTo>
                    <a:pt x="21584" y="160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63" y="1"/>
                    <a:pt x="18402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6528800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656610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652880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656660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6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33" y="1134"/>
                    <a:pt x="22479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6566600" y="4449400"/>
              <a:ext cx="611725" cy="520725"/>
            </a:xfrm>
            <a:custGeom>
              <a:avLst/>
              <a:gdLst/>
              <a:ahLst/>
              <a:cxnLst/>
              <a:rect l="l" t="t" r="r" b="b"/>
              <a:pathLst>
                <a:path w="24469" h="20829" extrusionOk="0">
                  <a:moveTo>
                    <a:pt x="6068" y="1"/>
                  </a:moveTo>
                  <a:cubicBezTo>
                    <a:pt x="270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00" y="20828"/>
                  </a:lnTo>
                  <a:lnTo>
                    <a:pt x="200" y="6207"/>
                  </a:lnTo>
                  <a:cubicBezTo>
                    <a:pt x="200" y="2885"/>
                    <a:pt x="2885" y="160"/>
                    <a:pt x="6207" y="160"/>
                  </a:cubicBezTo>
                  <a:lnTo>
                    <a:pt x="18461" y="160"/>
                  </a:lnTo>
                  <a:cubicBezTo>
                    <a:pt x="21763" y="160"/>
                    <a:pt x="24469" y="2885"/>
                    <a:pt x="24469" y="6207"/>
                  </a:cubicBezTo>
                  <a:lnTo>
                    <a:pt x="24469" y="6088"/>
                  </a:lnTo>
                  <a:cubicBezTo>
                    <a:pt x="24469" y="2726"/>
                    <a:pt x="21763" y="1"/>
                    <a:pt x="18401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5766425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5803225" y="4449400"/>
              <a:ext cx="613225" cy="520725"/>
            </a:xfrm>
            <a:custGeom>
              <a:avLst/>
              <a:gdLst/>
              <a:ahLst/>
              <a:cxnLst/>
              <a:rect l="l" t="t" r="r" b="b"/>
              <a:pathLst>
                <a:path w="2452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8"/>
                  </a:lnTo>
                  <a:cubicBezTo>
                    <a:pt x="2452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57664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5803725" y="4488200"/>
              <a:ext cx="612725" cy="481925"/>
            </a:xfrm>
            <a:custGeom>
              <a:avLst/>
              <a:gdLst/>
              <a:ahLst/>
              <a:cxnLst/>
              <a:rect l="l" t="t" r="r" b="b"/>
              <a:pathLst>
                <a:path w="24509" h="19277" extrusionOk="0">
                  <a:moveTo>
                    <a:pt x="22479" y="0"/>
                  </a:moveTo>
                  <a:cubicBezTo>
                    <a:pt x="2003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508" y="19276"/>
                  </a:lnTo>
                  <a:lnTo>
                    <a:pt x="24508" y="4536"/>
                  </a:lnTo>
                  <a:cubicBezTo>
                    <a:pt x="2450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58037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7" y="1"/>
                  </a:moveTo>
                  <a:cubicBezTo>
                    <a:pt x="2745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508" y="2885"/>
                    <a:pt x="24508" y="6207"/>
                  </a:cubicBezTo>
                  <a:lnTo>
                    <a:pt x="24508" y="6088"/>
                  </a:lnTo>
                  <a:cubicBezTo>
                    <a:pt x="24508" y="2726"/>
                    <a:pt x="21783" y="1"/>
                    <a:pt x="1844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5004025" y="4417075"/>
              <a:ext cx="650025" cy="553050"/>
            </a:xfrm>
            <a:custGeom>
              <a:avLst/>
              <a:gdLst/>
              <a:ahLst/>
              <a:cxnLst/>
              <a:rect l="l" t="t" r="r" b="b"/>
              <a:pathLst>
                <a:path w="26001" h="22122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22121"/>
                  </a:lnTo>
                  <a:lnTo>
                    <a:pt x="26001" y="22121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5041325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1" y="2726"/>
                    <a:pt x="1" y="6088"/>
                  </a:cubicBezTo>
                  <a:lnTo>
                    <a:pt x="1" y="20828"/>
                  </a:lnTo>
                  <a:lnTo>
                    <a:pt x="24509" y="20828"/>
                  </a:lnTo>
                  <a:lnTo>
                    <a:pt x="24509" y="6088"/>
                  </a:lnTo>
                  <a:cubicBezTo>
                    <a:pt x="2450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5004025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0"/>
                  </a:moveTo>
                  <a:lnTo>
                    <a:pt x="1" y="12771"/>
                  </a:lnTo>
                  <a:lnTo>
                    <a:pt x="5372" y="12771"/>
                  </a:lnTo>
                  <a:lnTo>
                    <a:pt x="1493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5041825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3" y="1850"/>
                    <a:pt x="17248" y="3263"/>
                    <a:pt x="14323" y="4158"/>
                  </a:cubicBezTo>
                  <a:cubicBezTo>
                    <a:pt x="9629" y="5570"/>
                    <a:pt x="445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5041325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8" y="1"/>
                  </a:moveTo>
                  <a:cubicBezTo>
                    <a:pt x="2726" y="1"/>
                    <a:pt x="21" y="2726"/>
                    <a:pt x="1" y="6088"/>
                  </a:cubicBezTo>
                  <a:lnTo>
                    <a:pt x="1" y="20828"/>
                  </a:lnTo>
                  <a:lnTo>
                    <a:pt x="220" y="20828"/>
                  </a:lnTo>
                  <a:lnTo>
                    <a:pt x="220" y="6207"/>
                  </a:lnTo>
                  <a:cubicBezTo>
                    <a:pt x="220" y="2885"/>
                    <a:pt x="2905" y="160"/>
                    <a:pt x="6227" y="160"/>
                  </a:cubicBezTo>
                  <a:lnTo>
                    <a:pt x="18461" y="160"/>
                  </a:lnTo>
                  <a:cubicBezTo>
                    <a:pt x="21783" y="160"/>
                    <a:pt x="24489" y="2885"/>
                    <a:pt x="24489" y="6207"/>
                  </a:cubicBezTo>
                  <a:lnTo>
                    <a:pt x="24489" y="6088"/>
                  </a:lnTo>
                  <a:cubicBezTo>
                    <a:pt x="24489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4241650" y="4417075"/>
              <a:ext cx="650500" cy="553050"/>
            </a:xfrm>
            <a:custGeom>
              <a:avLst/>
              <a:gdLst/>
              <a:ahLst/>
              <a:cxnLst/>
              <a:rect l="l" t="t" r="r" b="b"/>
              <a:pathLst>
                <a:path w="26020" h="22122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4278450" y="4449400"/>
              <a:ext cx="612725" cy="520725"/>
            </a:xfrm>
            <a:custGeom>
              <a:avLst/>
              <a:gdLst/>
              <a:ahLst/>
              <a:cxnLst/>
              <a:rect l="l" t="t" r="r" b="b"/>
              <a:pathLst>
                <a:path w="24509" h="20829" extrusionOk="0">
                  <a:moveTo>
                    <a:pt x="6088" y="1"/>
                  </a:moveTo>
                  <a:cubicBezTo>
                    <a:pt x="272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4508" y="20828"/>
                  </a:lnTo>
                  <a:lnTo>
                    <a:pt x="24508" y="6088"/>
                  </a:lnTo>
                  <a:cubicBezTo>
                    <a:pt x="2450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241650" y="4650825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0"/>
                  </a:moveTo>
                  <a:lnTo>
                    <a:pt x="0" y="12771"/>
                  </a:lnTo>
                  <a:lnTo>
                    <a:pt x="5371" y="12771"/>
                  </a:lnTo>
                  <a:lnTo>
                    <a:pt x="1492" y="1154"/>
                  </a:lnTo>
                  <a:cubicBezTo>
                    <a:pt x="1209" y="1302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278950" y="44882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0"/>
                  </a:moveTo>
                  <a:cubicBezTo>
                    <a:pt x="20012" y="1850"/>
                    <a:pt x="17267" y="3263"/>
                    <a:pt x="14323" y="4158"/>
                  </a:cubicBezTo>
                  <a:cubicBezTo>
                    <a:pt x="9628" y="5570"/>
                    <a:pt x="4456" y="5709"/>
                    <a:pt x="0" y="7659"/>
                  </a:cubicBezTo>
                  <a:lnTo>
                    <a:pt x="0" y="19276"/>
                  </a:lnTo>
                  <a:lnTo>
                    <a:pt x="24488" y="19276"/>
                  </a:lnTo>
                  <a:lnTo>
                    <a:pt x="24488" y="4536"/>
                  </a:lnTo>
                  <a:cubicBezTo>
                    <a:pt x="24488" y="2706"/>
                    <a:pt x="23732" y="1134"/>
                    <a:pt x="22479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278950" y="4449400"/>
              <a:ext cx="612225" cy="520725"/>
            </a:xfrm>
            <a:custGeom>
              <a:avLst/>
              <a:gdLst/>
              <a:ahLst/>
              <a:cxnLst/>
              <a:rect l="l" t="t" r="r" b="b"/>
              <a:pathLst>
                <a:path w="24489" h="20829" extrusionOk="0">
                  <a:moveTo>
                    <a:pt x="6087" y="1"/>
                  </a:moveTo>
                  <a:cubicBezTo>
                    <a:pt x="2746" y="1"/>
                    <a:pt x="0" y="2726"/>
                    <a:pt x="0" y="6088"/>
                  </a:cubicBezTo>
                  <a:lnTo>
                    <a:pt x="0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60"/>
                    <a:pt x="6247" y="160"/>
                  </a:cubicBezTo>
                  <a:lnTo>
                    <a:pt x="18481" y="160"/>
                  </a:lnTo>
                  <a:cubicBezTo>
                    <a:pt x="21783" y="160"/>
                    <a:pt x="24488" y="2885"/>
                    <a:pt x="24488" y="6207"/>
                  </a:cubicBezTo>
                  <a:lnTo>
                    <a:pt x="24488" y="6088"/>
                  </a:lnTo>
                  <a:cubicBezTo>
                    <a:pt x="24488" y="2726"/>
                    <a:pt x="21783" y="1"/>
                    <a:pt x="18421" y="1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810650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81065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08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1326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73" y="1017"/>
                    <a:pt x="4886" y="1406"/>
                    <a:pt x="4527" y="1406"/>
                  </a:cubicBezTo>
                  <a:cubicBezTo>
                    <a:pt x="4358" y="1406"/>
                    <a:pt x="4152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8106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0"/>
                  </a:moveTo>
                  <a:cubicBezTo>
                    <a:pt x="777" y="1114"/>
                    <a:pt x="1" y="2706"/>
                    <a:pt x="1" y="4536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7659"/>
                  </a:lnTo>
                  <a:cubicBezTo>
                    <a:pt x="20053" y="5709"/>
                    <a:pt x="14880" y="5570"/>
                    <a:pt x="10166" y="4158"/>
                  </a:cubicBezTo>
                  <a:cubicBezTo>
                    <a:pt x="7242" y="3263"/>
                    <a:pt x="4477" y="185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811150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6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469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1573050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157355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20887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87" y="1017"/>
                    <a:pt x="4904" y="1406"/>
                    <a:pt x="4540" y="1406"/>
                  </a:cubicBezTo>
                  <a:cubicBezTo>
                    <a:pt x="4369" y="1406"/>
                    <a:pt x="4159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1573550" y="46935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2" y="5690"/>
                    <a:pt x="14860" y="5571"/>
                    <a:pt x="10165" y="4159"/>
                  </a:cubicBezTo>
                  <a:cubicBezTo>
                    <a:pt x="7241" y="326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1573550" y="4654800"/>
              <a:ext cx="612200" cy="521200"/>
            </a:xfrm>
            <a:custGeom>
              <a:avLst/>
              <a:gdLst/>
              <a:ahLst/>
              <a:cxnLst/>
              <a:rect l="l" t="t" r="r" b="b"/>
              <a:pathLst>
                <a:path w="24488" h="20848" extrusionOk="0">
                  <a:moveTo>
                    <a:pt x="6067" y="0"/>
                  </a:moveTo>
                  <a:cubicBezTo>
                    <a:pt x="2706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06" y="179"/>
                    <a:pt x="600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2335925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885" y="0"/>
                    <a:pt x="1" y="292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233592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285165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1" y="1"/>
                  </a:moveTo>
                  <a:cubicBezTo>
                    <a:pt x="5087" y="1017"/>
                    <a:pt x="4904" y="1406"/>
                    <a:pt x="4539" y="1406"/>
                  </a:cubicBezTo>
                  <a:cubicBezTo>
                    <a:pt x="4369" y="1406"/>
                    <a:pt x="4159" y="1320"/>
                    <a:pt x="3879" y="1175"/>
                  </a:cubicBezTo>
                  <a:lnTo>
                    <a:pt x="0" y="12792"/>
                  </a:lnTo>
                  <a:lnTo>
                    <a:pt x="5371" y="12792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233592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17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60"/>
                  </a:lnTo>
                  <a:cubicBezTo>
                    <a:pt x="20033" y="5690"/>
                    <a:pt x="14860" y="5571"/>
                    <a:pt x="10166" y="4159"/>
                  </a:cubicBezTo>
                  <a:cubicBezTo>
                    <a:pt x="7222" y="326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2335925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68" y="0"/>
                  </a:moveTo>
                  <a:cubicBezTo>
                    <a:pt x="2706" y="0"/>
                    <a:pt x="1" y="2746"/>
                    <a:pt x="1" y="6107"/>
                  </a:cubicBezTo>
                  <a:lnTo>
                    <a:pt x="1" y="6227"/>
                  </a:lnTo>
                  <a:cubicBezTo>
                    <a:pt x="1" y="2885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70" y="2885"/>
                    <a:pt x="24270" y="6227"/>
                  </a:cubicBezTo>
                  <a:lnTo>
                    <a:pt x="24270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488" y="272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3097825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885" y="0"/>
                    <a:pt x="0" y="292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309782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361402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5372" y="1"/>
                  </a:moveTo>
                  <a:cubicBezTo>
                    <a:pt x="5074" y="1017"/>
                    <a:pt x="4886" y="1406"/>
                    <a:pt x="4527" y="1406"/>
                  </a:cubicBezTo>
                  <a:cubicBezTo>
                    <a:pt x="4359" y="1406"/>
                    <a:pt x="4153" y="1320"/>
                    <a:pt x="3880" y="1175"/>
                  </a:cubicBezTo>
                  <a:lnTo>
                    <a:pt x="1" y="12792"/>
                  </a:lnTo>
                  <a:lnTo>
                    <a:pt x="5372" y="1279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3098325" y="46935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17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60"/>
                  </a:lnTo>
                  <a:cubicBezTo>
                    <a:pt x="20052" y="5690"/>
                    <a:pt x="14880" y="5571"/>
                    <a:pt x="10185" y="4159"/>
                  </a:cubicBezTo>
                  <a:cubicBezTo>
                    <a:pt x="7241" y="3263"/>
                    <a:pt x="4476" y="183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09832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067" y="0"/>
                  </a:moveTo>
                  <a:cubicBezTo>
                    <a:pt x="2725" y="0"/>
                    <a:pt x="0" y="2746"/>
                    <a:pt x="0" y="6107"/>
                  </a:cubicBezTo>
                  <a:lnTo>
                    <a:pt x="0" y="6227"/>
                  </a:lnTo>
                  <a:cubicBezTo>
                    <a:pt x="0" y="2885"/>
                    <a:pt x="2725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5"/>
                    <a:pt x="24269" y="6227"/>
                  </a:cubicBezTo>
                  <a:lnTo>
                    <a:pt x="24269" y="20848"/>
                  </a:lnTo>
                  <a:lnTo>
                    <a:pt x="24488" y="20848"/>
                  </a:lnTo>
                  <a:lnTo>
                    <a:pt x="24488" y="6107"/>
                  </a:lnTo>
                  <a:cubicBezTo>
                    <a:pt x="24508" y="272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6147875" y="4622475"/>
              <a:ext cx="650000" cy="553525"/>
            </a:xfrm>
            <a:custGeom>
              <a:avLst/>
              <a:gdLst/>
              <a:ahLst/>
              <a:cxnLst/>
              <a:rect l="l" t="t" r="r" b="b"/>
              <a:pathLst>
                <a:path w="2600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6184175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10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61478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3" y="1320"/>
                    <a:pt x="1002" y="1406"/>
                    <a:pt x="832" y="1406"/>
                  </a:cubicBezTo>
                  <a:cubicBezTo>
                    <a:pt x="468" y="1406"/>
                    <a:pt x="285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6185150" y="4729400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80" y="0"/>
                  </a:moveTo>
                  <a:cubicBezTo>
                    <a:pt x="20013" y="1850"/>
                    <a:pt x="17248" y="3263"/>
                    <a:pt x="14324" y="4158"/>
                  </a:cubicBezTo>
                  <a:cubicBezTo>
                    <a:pt x="9609" y="5570"/>
                    <a:pt x="4437" y="5709"/>
                    <a:pt x="1" y="7659"/>
                  </a:cubicBezTo>
                  <a:lnTo>
                    <a:pt x="1" y="19276"/>
                  </a:lnTo>
                  <a:lnTo>
                    <a:pt x="24489" y="19276"/>
                  </a:lnTo>
                  <a:lnTo>
                    <a:pt x="24489" y="4536"/>
                  </a:lnTo>
                  <a:cubicBezTo>
                    <a:pt x="24489" y="2706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6184675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2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802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5385475" y="4622475"/>
              <a:ext cx="650525" cy="553525"/>
            </a:xfrm>
            <a:custGeom>
              <a:avLst/>
              <a:gdLst/>
              <a:ahLst/>
              <a:cxnLst/>
              <a:rect l="l" t="t" r="r" b="b"/>
              <a:pathLst>
                <a:path w="2602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5422275" y="4654800"/>
              <a:ext cx="612725" cy="521200"/>
            </a:xfrm>
            <a:custGeom>
              <a:avLst/>
              <a:gdLst/>
              <a:ahLst/>
              <a:cxnLst/>
              <a:rect l="l" t="t" r="r" b="b"/>
              <a:pathLst>
                <a:path w="24509" h="20848" extrusionOk="0">
                  <a:moveTo>
                    <a:pt x="6088" y="0"/>
                  </a:moveTo>
                  <a:cubicBezTo>
                    <a:pt x="272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08" y="20848"/>
                  </a:lnTo>
                  <a:lnTo>
                    <a:pt x="24508" y="6107"/>
                  </a:lnTo>
                  <a:cubicBezTo>
                    <a:pt x="2450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5385475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2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54227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67" y="3263"/>
                    <a:pt x="14323" y="4159"/>
                  </a:cubicBezTo>
                  <a:cubicBezTo>
                    <a:pt x="9629" y="5571"/>
                    <a:pt x="4456" y="5690"/>
                    <a:pt x="0" y="7660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5422775" y="4654800"/>
              <a:ext cx="611725" cy="521200"/>
            </a:xfrm>
            <a:custGeom>
              <a:avLst/>
              <a:gdLst/>
              <a:ahLst/>
              <a:cxnLst/>
              <a:rect l="l" t="t" r="r" b="b"/>
              <a:pathLst>
                <a:path w="24469" h="20848" extrusionOk="0">
                  <a:moveTo>
                    <a:pt x="6068" y="0"/>
                  </a:moveTo>
                  <a:cubicBezTo>
                    <a:pt x="2706" y="0"/>
                    <a:pt x="0" y="2726"/>
                    <a:pt x="0" y="6107"/>
                  </a:cubicBezTo>
                  <a:lnTo>
                    <a:pt x="0" y="20848"/>
                  </a:lnTo>
                  <a:lnTo>
                    <a:pt x="199" y="20848"/>
                  </a:lnTo>
                  <a:lnTo>
                    <a:pt x="199" y="6227"/>
                  </a:lnTo>
                  <a:cubicBezTo>
                    <a:pt x="199" y="2885"/>
                    <a:pt x="2885" y="179"/>
                    <a:pt x="6207" y="179"/>
                  </a:cubicBezTo>
                  <a:lnTo>
                    <a:pt x="18441" y="179"/>
                  </a:lnTo>
                  <a:cubicBezTo>
                    <a:pt x="21763" y="179"/>
                    <a:pt x="24468" y="2885"/>
                    <a:pt x="24468" y="6227"/>
                  </a:cubicBezTo>
                  <a:lnTo>
                    <a:pt x="24468" y="6107"/>
                  </a:lnTo>
                  <a:cubicBezTo>
                    <a:pt x="24468" y="2746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4622600" y="4622475"/>
              <a:ext cx="650500" cy="553525"/>
            </a:xfrm>
            <a:custGeom>
              <a:avLst/>
              <a:gdLst/>
              <a:ahLst/>
              <a:cxnLst/>
              <a:rect l="l" t="t" r="r" b="b"/>
              <a:pathLst>
                <a:path w="26020" h="2214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41"/>
                  </a:lnTo>
                  <a:lnTo>
                    <a:pt x="26020" y="22141"/>
                  </a:lnTo>
                  <a:lnTo>
                    <a:pt x="26020" y="6465"/>
                  </a:lnTo>
                  <a:cubicBezTo>
                    <a:pt x="26020" y="2925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4659900" y="4654800"/>
              <a:ext cx="613200" cy="521200"/>
            </a:xfrm>
            <a:custGeom>
              <a:avLst/>
              <a:gdLst/>
              <a:ahLst/>
              <a:cxnLst/>
              <a:rect l="l" t="t" r="r" b="b"/>
              <a:pathLst>
                <a:path w="24528" h="20848" extrusionOk="0">
                  <a:moveTo>
                    <a:pt x="6087" y="0"/>
                  </a:moveTo>
                  <a:cubicBezTo>
                    <a:pt x="2745" y="0"/>
                    <a:pt x="0" y="2746"/>
                    <a:pt x="0" y="6107"/>
                  </a:cubicBezTo>
                  <a:lnTo>
                    <a:pt x="0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46226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0" y="1"/>
                  </a:moveTo>
                  <a:lnTo>
                    <a:pt x="0" y="12792"/>
                  </a:lnTo>
                  <a:lnTo>
                    <a:pt x="5371" y="12792"/>
                  </a:lnTo>
                  <a:lnTo>
                    <a:pt x="1492" y="1175"/>
                  </a:lnTo>
                  <a:cubicBezTo>
                    <a:pt x="1219" y="1320"/>
                    <a:pt x="1013" y="1406"/>
                    <a:pt x="845" y="1406"/>
                  </a:cubicBezTo>
                  <a:cubicBezTo>
                    <a:pt x="486" y="1406"/>
                    <a:pt x="298" y="1017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4660875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31"/>
                    <a:pt x="17248" y="3263"/>
                    <a:pt x="14324" y="4159"/>
                  </a:cubicBezTo>
                  <a:cubicBezTo>
                    <a:pt x="9609" y="5571"/>
                    <a:pt x="4437" y="5690"/>
                    <a:pt x="1" y="7660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17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4659900" y="4654800"/>
              <a:ext cx="612700" cy="521200"/>
            </a:xfrm>
            <a:custGeom>
              <a:avLst/>
              <a:gdLst/>
              <a:ahLst/>
              <a:cxnLst/>
              <a:rect l="l" t="t" r="r" b="b"/>
              <a:pathLst>
                <a:path w="24508" h="20848" extrusionOk="0">
                  <a:moveTo>
                    <a:pt x="6107" y="0"/>
                  </a:moveTo>
                  <a:cubicBezTo>
                    <a:pt x="2745" y="0"/>
                    <a:pt x="40" y="2726"/>
                    <a:pt x="0" y="6107"/>
                  </a:cubicBezTo>
                  <a:lnTo>
                    <a:pt x="0" y="20848"/>
                  </a:lnTo>
                  <a:lnTo>
                    <a:pt x="239" y="20848"/>
                  </a:lnTo>
                  <a:lnTo>
                    <a:pt x="239" y="6227"/>
                  </a:lnTo>
                  <a:cubicBezTo>
                    <a:pt x="239" y="2885"/>
                    <a:pt x="2924" y="179"/>
                    <a:pt x="6246" y="179"/>
                  </a:cubicBezTo>
                  <a:lnTo>
                    <a:pt x="18480" y="179"/>
                  </a:lnTo>
                  <a:cubicBezTo>
                    <a:pt x="21783" y="179"/>
                    <a:pt x="24508" y="2885"/>
                    <a:pt x="24508" y="6227"/>
                  </a:cubicBezTo>
                  <a:lnTo>
                    <a:pt x="24508" y="6107"/>
                  </a:lnTo>
                  <a:cubicBezTo>
                    <a:pt x="24508" y="2746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860700" y="4622475"/>
              <a:ext cx="650025" cy="553525"/>
            </a:xfrm>
            <a:custGeom>
              <a:avLst/>
              <a:gdLst/>
              <a:ahLst/>
              <a:cxnLst/>
              <a:rect l="l" t="t" r="r" b="b"/>
              <a:pathLst>
                <a:path w="26001" h="2214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41"/>
                  </a:lnTo>
                  <a:lnTo>
                    <a:pt x="26000" y="22141"/>
                  </a:lnTo>
                  <a:lnTo>
                    <a:pt x="26000" y="6465"/>
                  </a:lnTo>
                  <a:cubicBezTo>
                    <a:pt x="26000" y="2925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97000" y="4654800"/>
              <a:ext cx="613225" cy="521200"/>
            </a:xfrm>
            <a:custGeom>
              <a:avLst/>
              <a:gdLst/>
              <a:ahLst/>
              <a:cxnLst/>
              <a:rect l="l" t="t" r="r" b="b"/>
              <a:pathLst>
                <a:path w="24529" h="20848" extrusionOk="0">
                  <a:moveTo>
                    <a:pt x="6108" y="0"/>
                  </a:moveTo>
                  <a:cubicBezTo>
                    <a:pt x="2746" y="0"/>
                    <a:pt x="1" y="2746"/>
                    <a:pt x="1" y="6107"/>
                  </a:cubicBezTo>
                  <a:lnTo>
                    <a:pt x="1" y="20848"/>
                  </a:lnTo>
                  <a:lnTo>
                    <a:pt x="24528" y="20848"/>
                  </a:lnTo>
                  <a:lnTo>
                    <a:pt x="24528" y="6107"/>
                  </a:lnTo>
                  <a:cubicBezTo>
                    <a:pt x="24528" y="2746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3860700" y="4856200"/>
              <a:ext cx="134300" cy="319800"/>
            </a:xfrm>
            <a:custGeom>
              <a:avLst/>
              <a:gdLst/>
              <a:ahLst/>
              <a:cxnLst/>
              <a:rect l="l" t="t" r="r" b="b"/>
              <a:pathLst>
                <a:path w="5372" h="12792" extrusionOk="0">
                  <a:moveTo>
                    <a:pt x="1" y="1"/>
                  </a:moveTo>
                  <a:lnTo>
                    <a:pt x="1" y="12792"/>
                  </a:lnTo>
                  <a:lnTo>
                    <a:pt x="5372" y="12792"/>
                  </a:lnTo>
                  <a:lnTo>
                    <a:pt x="1493" y="1175"/>
                  </a:lnTo>
                  <a:cubicBezTo>
                    <a:pt x="1213" y="1320"/>
                    <a:pt x="1003" y="1406"/>
                    <a:pt x="832" y="1406"/>
                  </a:cubicBezTo>
                  <a:cubicBezTo>
                    <a:pt x="468" y="1406"/>
                    <a:pt x="285" y="1017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3898000" y="46935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31"/>
                    <a:pt x="17247" y="3263"/>
                    <a:pt x="14323" y="4159"/>
                  </a:cubicBezTo>
                  <a:cubicBezTo>
                    <a:pt x="9629" y="5571"/>
                    <a:pt x="4456" y="5690"/>
                    <a:pt x="1" y="7660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17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3898000" y="4654800"/>
              <a:ext cx="612225" cy="521200"/>
            </a:xfrm>
            <a:custGeom>
              <a:avLst/>
              <a:gdLst/>
              <a:ahLst/>
              <a:cxnLst/>
              <a:rect l="l" t="t" r="r" b="b"/>
              <a:pathLst>
                <a:path w="24489" h="20848" extrusionOk="0">
                  <a:moveTo>
                    <a:pt x="6088" y="0"/>
                  </a:moveTo>
                  <a:cubicBezTo>
                    <a:pt x="2726" y="0"/>
                    <a:pt x="1" y="2726"/>
                    <a:pt x="1" y="6107"/>
                  </a:cubicBezTo>
                  <a:lnTo>
                    <a:pt x="1" y="20848"/>
                  </a:lnTo>
                  <a:lnTo>
                    <a:pt x="219" y="20848"/>
                  </a:lnTo>
                  <a:lnTo>
                    <a:pt x="219" y="6227"/>
                  </a:lnTo>
                  <a:cubicBezTo>
                    <a:pt x="219" y="2885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5"/>
                    <a:pt x="24488" y="6227"/>
                  </a:cubicBezTo>
                  <a:lnTo>
                    <a:pt x="24488" y="6107"/>
                  </a:lnTo>
                  <a:cubicBezTo>
                    <a:pt x="24488" y="2746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429225" y="4827850"/>
              <a:ext cx="650000" cy="758450"/>
            </a:xfrm>
            <a:custGeom>
              <a:avLst/>
              <a:gdLst/>
              <a:ahLst/>
              <a:cxnLst/>
              <a:rect l="l" t="t" r="r" b="b"/>
              <a:pathLst>
                <a:path w="26000" h="30338" extrusionOk="0">
                  <a:moveTo>
                    <a:pt x="6465" y="1"/>
                  </a:moveTo>
                  <a:cubicBezTo>
                    <a:pt x="2884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5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4297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2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9449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4297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7659"/>
                  </a:lnTo>
                  <a:cubicBezTo>
                    <a:pt x="2003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4302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489" y="29043"/>
                  </a:lnTo>
                  <a:lnTo>
                    <a:pt x="24489" y="6087"/>
                  </a:lnTo>
                  <a:cubicBezTo>
                    <a:pt x="2446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1191600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11926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17078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6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1192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09" y="1"/>
                  </a:moveTo>
                  <a:cubicBezTo>
                    <a:pt x="75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5" y="4138"/>
                  </a:cubicBezTo>
                  <a:cubicBezTo>
                    <a:pt x="7221" y="3243"/>
                    <a:pt x="4476" y="183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119260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08" y="179"/>
                  </a:cubicBezTo>
                  <a:lnTo>
                    <a:pt x="1824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88" y="2725"/>
                    <a:pt x="2174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1954475" y="4827850"/>
              <a:ext cx="650525" cy="758450"/>
            </a:xfrm>
            <a:custGeom>
              <a:avLst/>
              <a:gdLst/>
              <a:ahLst/>
              <a:cxnLst/>
              <a:rect l="l" t="t" r="r" b="b"/>
              <a:pathLst>
                <a:path w="26021" h="30338" extrusionOk="0">
                  <a:moveTo>
                    <a:pt x="646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21" y="30337"/>
                  </a:lnTo>
                  <a:lnTo>
                    <a:pt x="26021" y="6466"/>
                  </a:lnTo>
                  <a:cubicBezTo>
                    <a:pt x="26021" y="2885"/>
                    <a:pt x="2311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195447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4702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195447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1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66" y="4138"/>
                  </a:cubicBezTo>
                  <a:cubicBezTo>
                    <a:pt x="7242" y="3243"/>
                    <a:pt x="4477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19544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271687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885" y="1"/>
                    <a:pt x="0" y="2905"/>
                    <a:pt x="0" y="6466"/>
                  </a:cubicBezTo>
                  <a:lnTo>
                    <a:pt x="0" y="30337"/>
                  </a:lnTo>
                  <a:lnTo>
                    <a:pt x="26000" y="30337"/>
                  </a:lnTo>
                  <a:lnTo>
                    <a:pt x="26000" y="6466"/>
                  </a:lnTo>
                  <a:cubicBezTo>
                    <a:pt x="26000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271687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32326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1" y="1"/>
                  </a:moveTo>
                  <a:cubicBezTo>
                    <a:pt x="5089" y="1009"/>
                    <a:pt x="4906" y="1390"/>
                    <a:pt x="4548" y="1390"/>
                  </a:cubicBezTo>
                  <a:cubicBezTo>
                    <a:pt x="4375" y="1390"/>
                    <a:pt x="4163" y="1303"/>
                    <a:pt x="3879" y="1154"/>
                  </a:cubicBezTo>
                  <a:lnTo>
                    <a:pt x="0" y="21007"/>
                  </a:lnTo>
                  <a:lnTo>
                    <a:pt x="5371" y="21007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71687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010" y="1"/>
                  </a:moveTo>
                  <a:cubicBezTo>
                    <a:pt x="776" y="1115"/>
                    <a:pt x="0" y="2706"/>
                    <a:pt x="0" y="4516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7659"/>
                  </a:lnTo>
                  <a:cubicBezTo>
                    <a:pt x="20032" y="5690"/>
                    <a:pt x="14860" y="5571"/>
                    <a:pt x="10166" y="4138"/>
                  </a:cubicBezTo>
                  <a:cubicBezTo>
                    <a:pt x="7221" y="3243"/>
                    <a:pt x="4476" y="183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71737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4"/>
                    <a:pt x="270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69" y="2884"/>
                    <a:pt x="24269" y="6207"/>
                  </a:cubicBezTo>
                  <a:lnTo>
                    <a:pt x="24269" y="29043"/>
                  </a:lnTo>
                  <a:lnTo>
                    <a:pt x="24488" y="29043"/>
                  </a:lnTo>
                  <a:lnTo>
                    <a:pt x="2448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347975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46" y="1"/>
                  </a:moveTo>
                  <a:cubicBezTo>
                    <a:pt x="2885" y="1"/>
                    <a:pt x="1" y="290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885"/>
                    <a:pt x="2309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479250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29" y="29043"/>
                  </a:lnTo>
                  <a:lnTo>
                    <a:pt x="24529" y="6087"/>
                  </a:lnTo>
                  <a:cubicBezTo>
                    <a:pt x="24529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99497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5372" y="1"/>
                  </a:moveTo>
                  <a:cubicBezTo>
                    <a:pt x="5089" y="1009"/>
                    <a:pt x="4907" y="1390"/>
                    <a:pt x="4548" y="1390"/>
                  </a:cubicBezTo>
                  <a:cubicBezTo>
                    <a:pt x="4376" y="1390"/>
                    <a:pt x="4163" y="1303"/>
                    <a:pt x="3880" y="1154"/>
                  </a:cubicBezTo>
                  <a:lnTo>
                    <a:pt x="1" y="21007"/>
                  </a:lnTo>
                  <a:lnTo>
                    <a:pt x="5372" y="21007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79250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030" y="1"/>
                  </a:moveTo>
                  <a:cubicBezTo>
                    <a:pt x="777" y="1115"/>
                    <a:pt x="1" y="2706"/>
                    <a:pt x="1" y="4516"/>
                  </a:cubicBezTo>
                  <a:lnTo>
                    <a:pt x="1" y="27492"/>
                  </a:lnTo>
                  <a:lnTo>
                    <a:pt x="24509" y="27492"/>
                  </a:lnTo>
                  <a:lnTo>
                    <a:pt x="24509" y="7659"/>
                  </a:lnTo>
                  <a:cubicBezTo>
                    <a:pt x="20053" y="5690"/>
                    <a:pt x="14881" y="5571"/>
                    <a:pt x="10186" y="4138"/>
                  </a:cubicBezTo>
                  <a:cubicBezTo>
                    <a:pt x="7242" y="3243"/>
                    <a:pt x="4477" y="1831"/>
                    <a:pt x="203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34792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4"/>
                    <a:pt x="2726" y="179"/>
                    <a:pt x="6028" y="179"/>
                  </a:cubicBezTo>
                  <a:lnTo>
                    <a:pt x="18262" y="179"/>
                  </a:lnTo>
                  <a:cubicBezTo>
                    <a:pt x="21584" y="179"/>
                    <a:pt x="24270" y="2884"/>
                    <a:pt x="24270" y="6207"/>
                  </a:cubicBezTo>
                  <a:lnTo>
                    <a:pt x="24270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63" y="0"/>
                    <a:pt x="18402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6528800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656610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652880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656660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6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33" y="1115"/>
                    <a:pt x="22479" y="1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6566600" y="4860200"/>
              <a:ext cx="611725" cy="726100"/>
            </a:xfrm>
            <a:custGeom>
              <a:avLst/>
              <a:gdLst/>
              <a:ahLst/>
              <a:cxnLst/>
              <a:rect l="l" t="t" r="r" b="b"/>
              <a:pathLst>
                <a:path w="24469" h="29044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00" y="29043"/>
                  </a:lnTo>
                  <a:lnTo>
                    <a:pt x="200" y="6207"/>
                  </a:lnTo>
                  <a:cubicBezTo>
                    <a:pt x="200" y="2884"/>
                    <a:pt x="2885" y="179"/>
                    <a:pt x="6207" y="179"/>
                  </a:cubicBezTo>
                  <a:lnTo>
                    <a:pt x="18461" y="179"/>
                  </a:lnTo>
                  <a:cubicBezTo>
                    <a:pt x="21763" y="179"/>
                    <a:pt x="24469" y="2884"/>
                    <a:pt x="24469" y="6207"/>
                  </a:cubicBezTo>
                  <a:lnTo>
                    <a:pt x="24469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5766425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2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5803225" y="4860200"/>
              <a:ext cx="613225" cy="726100"/>
            </a:xfrm>
            <a:custGeom>
              <a:avLst/>
              <a:gdLst/>
              <a:ahLst/>
              <a:cxnLst/>
              <a:rect l="l" t="t" r="r" b="b"/>
              <a:pathLst>
                <a:path w="2452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28" y="29043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57664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8" y="1390"/>
                    <a:pt x="828" y="1390"/>
                  </a:cubicBezTo>
                  <a:cubicBezTo>
                    <a:pt x="474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5803725" y="4899475"/>
              <a:ext cx="612725" cy="687325"/>
            </a:xfrm>
            <a:custGeom>
              <a:avLst/>
              <a:gdLst/>
              <a:ahLst/>
              <a:cxnLst/>
              <a:rect l="l" t="t" r="r" b="b"/>
              <a:pathLst>
                <a:path w="24509" h="27493" extrusionOk="0">
                  <a:moveTo>
                    <a:pt x="22479" y="1"/>
                  </a:moveTo>
                  <a:cubicBezTo>
                    <a:pt x="2003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508" y="27492"/>
                  </a:lnTo>
                  <a:lnTo>
                    <a:pt x="24508" y="4516"/>
                  </a:lnTo>
                  <a:cubicBezTo>
                    <a:pt x="2450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58037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508" y="2884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5004025" y="4827850"/>
              <a:ext cx="650025" cy="758450"/>
            </a:xfrm>
            <a:custGeom>
              <a:avLst/>
              <a:gdLst/>
              <a:ahLst/>
              <a:cxnLst/>
              <a:rect l="l" t="t" r="r" b="b"/>
              <a:pathLst>
                <a:path w="26001" h="30338" extrusionOk="0">
                  <a:moveTo>
                    <a:pt x="6466" y="1"/>
                  </a:moveTo>
                  <a:cubicBezTo>
                    <a:pt x="2905" y="1"/>
                    <a:pt x="1" y="2885"/>
                    <a:pt x="1" y="6466"/>
                  </a:cubicBezTo>
                  <a:lnTo>
                    <a:pt x="1" y="30337"/>
                  </a:lnTo>
                  <a:lnTo>
                    <a:pt x="26001" y="30337"/>
                  </a:lnTo>
                  <a:lnTo>
                    <a:pt x="26001" y="6466"/>
                  </a:lnTo>
                  <a:cubicBezTo>
                    <a:pt x="26001" y="2905"/>
                    <a:pt x="23116" y="1"/>
                    <a:pt x="1953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5041325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9043"/>
                  </a:lnTo>
                  <a:lnTo>
                    <a:pt x="24509" y="29043"/>
                  </a:lnTo>
                  <a:lnTo>
                    <a:pt x="24509" y="6087"/>
                  </a:lnTo>
                  <a:cubicBezTo>
                    <a:pt x="2450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5004025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1" y="1"/>
                  </a:moveTo>
                  <a:lnTo>
                    <a:pt x="1" y="21007"/>
                  </a:lnTo>
                  <a:lnTo>
                    <a:pt x="5372" y="21007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6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5041825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3" y="1831"/>
                    <a:pt x="17248" y="3243"/>
                    <a:pt x="14323" y="4138"/>
                  </a:cubicBezTo>
                  <a:cubicBezTo>
                    <a:pt x="9629" y="5571"/>
                    <a:pt x="4457" y="5690"/>
                    <a:pt x="1" y="7659"/>
                  </a:cubicBezTo>
                  <a:lnTo>
                    <a:pt x="1" y="27492"/>
                  </a:lnTo>
                  <a:lnTo>
                    <a:pt x="24489" y="27492"/>
                  </a:lnTo>
                  <a:lnTo>
                    <a:pt x="24489" y="4516"/>
                  </a:lnTo>
                  <a:cubicBezTo>
                    <a:pt x="24489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8"/>
            <p:cNvSpPr/>
            <p:nvPr/>
          </p:nvSpPr>
          <p:spPr>
            <a:xfrm>
              <a:off x="5041325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8" y="0"/>
                  </a:moveTo>
                  <a:cubicBezTo>
                    <a:pt x="2726" y="0"/>
                    <a:pt x="21" y="2725"/>
                    <a:pt x="1" y="6087"/>
                  </a:cubicBezTo>
                  <a:lnTo>
                    <a:pt x="1" y="29043"/>
                  </a:lnTo>
                  <a:lnTo>
                    <a:pt x="220" y="29043"/>
                  </a:lnTo>
                  <a:lnTo>
                    <a:pt x="220" y="6207"/>
                  </a:lnTo>
                  <a:cubicBezTo>
                    <a:pt x="220" y="2884"/>
                    <a:pt x="2905" y="179"/>
                    <a:pt x="6227" y="179"/>
                  </a:cubicBezTo>
                  <a:lnTo>
                    <a:pt x="18461" y="179"/>
                  </a:lnTo>
                  <a:cubicBezTo>
                    <a:pt x="21783" y="179"/>
                    <a:pt x="24489" y="2884"/>
                    <a:pt x="24489" y="6207"/>
                  </a:cubicBezTo>
                  <a:lnTo>
                    <a:pt x="24489" y="6087"/>
                  </a:lnTo>
                  <a:cubicBezTo>
                    <a:pt x="24489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8"/>
            <p:cNvSpPr/>
            <p:nvPr/>
          </p:nvSpPr>
          <p:spPr>
            <a:xfrm>
              <a:off x="4241650" y="4827850"/>
              <a:ext cx="650500" cy="758450"/>
            </a:xfrm>
            <a:custGeom>
              <a:avLst/>
              <a:gdLst/>
              <a:ahLst/>
              <a:cxnLst/>
              <a:rect l="l" t="t" r="r" b="b"/>
              <a:pathLst>
                <a:path w="26020" h="30338" extrusionOk="0">
                  <a:moveTo>
                    <a:pt x="6465" y="1"/>
                  </a:moveTo>
                  <a:cubicBezTo>
                    <a:pt x="2905" y="1"/>
                    <a:pt x="0" y="2885"/>
                    <a:pt x="0" y="6466"/>
                  </a:cubicBezTo>
                  <a:lnTo>
                    <a:pt x="0" y="30337"/>
                  </a:lnTo>
                  <a:lnTo>
                    <a:pt x="26020" y="30337"/>
                  </a:lnTo>
                  <a:lnTo>
                    <a:pt x="26020" y="6466"/>
                  </a:lnTo>
                  <a:cubicBezTo>
                    <a:pt x="26020" y="2905"/>
                    <a:pt x="23136" y="1"/>
                    <a:pt x="19555" y="1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4278450" y="4860200"/>
              <a:ext cx="612725" cy="726100"/>
            </a:xfrm>
            <a:custGeom>
              <a:avLst/>
              <a:gdLst/>
              <a:ahLst/>
              <a:cxnLst/>
              <a:rect l="l" t="t" r="r" b="b"/>
              <a:pathLst>
                <a:path w="24509" h="29044" extrusionOk="0">
                  <a:moveTo>
                    <a:pt x="6088" y="0"/>
                  </a:moveTo>
                  <a:cubicBezTo>
                    <a:pt x="272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4508" y="29043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4241650" y="5061100"/>
              <a:ext cx="134300" cy="525200"/>
            </a:xfrm>
            <a:custGeom>
              <a:avLst/>
              <a:gdLst/>
              <a:ahLst/>
              <a:cxnLst/>
              <a:rect l="l" t="t" r="r" b="b"/>
              <a:pathLst>
                <a:path w="5372" h="21008" extrusionOk="0">
                  <a:moveTo>
                    <a:pt x="0" y="1"/>
                  </a:moveTo>
                  <a:lnTo>
                    <a:pt x="0" y="21007"/>
                  </a:lnTo>
                  <a:lnTo>
                    <a:pt x="5371" y="21007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4278950" y="4899475"/>
              <a:ext cx="612225" cy="687325"/>
            </a:xfrm>
            <a:custGeom>
              <a:avLst/>
              <a:gdLst/>
              <a:ahLst/>
              <a:cxnLst/>
              <a:rect l="l" t="t" r="r" b="b"/>
              <a:pathLst>
                <a:path w="24489" h="27493" extrusionOk="0">
                  <a:moveTo>
                    <a:pt x="22479" y="1"/>
                  </a:moveTo>
                  <a:cubicBezTo>
                    <a:pt x="20012" y="1831"/>
                    <a:pt x="17267" y="3243"/>
                    <a:pt x="14323" y="4138"/>
                  </a:cubicBezTo>
                  <a:cubicBezTo>
                    <a:pt x="9628" y="5571"/>
                    <a:pt x="4456" y="5690"/>
                    <a:pt x="0" y="7659"/>
                  </a:cubicBezTo>
                  <a:lnTo>
                    <a:pt x="0" y="27492"/>
                  </a:lnTo>
                  <a:lnTo>
                    <a:pt x="24488" y="27492"/>
                  </a:lnTo>
                  <a:lnTo>
                    <a:pt x="24488" y="451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4278950" y="4860200"/>
              <a:ext cx="612225" cy="726100"/>
            </a:xfrm>
            <a:custGeom>
              <a:avLst/>
              <a:gdLst/>
              <a:ahLst/>
              <a:cxnLst/>
              <a:rect l="l" t="t" r="r" b="b"/>
              <a:pathLst>
                <a:path w="24489" h="29044" extrusionOk="0">
                  <a:moveTo>
                    <a:pt x="6087" y="0"/>
                  </a:moveTo>
                  <a:cubicBezTo>
                    <a:pt x="2746" y="0"/>
                    <a:pt x="0" y="2725"/>
                    <a:pt x="0" y="6087"/>
                  </a:cubicBezTo>
                  <a:lnTo>
                    <a:pt x="0" y="29043"/>
                  </a:lnTo>
                  <a:lnTo>
                    <a:pt x="219" y="29043"/>
                  </a:lnTo>
                  <a:lnTo>
                    <a:pt x="219" y="6207"/>
                  </a:lnTo>
                  <a:cubicBezTo>
                    <a:pt x="219" y="2884"/>
                    <a:pt x="2905" y="179"/>
                    <a:pt x="6247" y="179"/>
                  </a:cubicBezTo>
                  <a:lnTo>
                    <a:pt x="18481" y="179"/>
                  </a:lnTo>
                  <a:cubicBezTo>
                    <a:pt x="21783" y="179"/>
                    <a:pt x="24488" y="2884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810650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116" y="0"/>
                    <a:pt x="1955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81065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08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25875" y="5265000"/>
              <a:ext cx="135300" cy="319300"/>
            </a:xfrm>
            <a:custGeom>
              <a:avLst/>
              <a:gdLst/>
              <a:ahLst/>
              <a:cxnLst/>
              <a:rect l="l" t="t" r="r" b="b"/>
              <a:pathLst>
                <a:path w="5412" h="12772" extrusionOk="0">
                  <a:moveTo>
                    <a:pt x="5411" y="1"/>
                  </a:moveTo>
                  <a:cubicBezTo>
                    <a:pt x="5116" y="1009"/>
                    <a:pt x="4929" y="1390"/>
                    <a:pt x="4575" y="1390"/>
                  </a:cubicBezTo>
                  <a:cubicBezTo>
                    <a:pt x="4405" y="1390"/>
                    <a:pt x="4197" y="1303"/>
                    <a:pt x="3919" y="1154"/>
                  </a:cubicBezTo>
                  <a:lnTo>
                    <a:pt x="1" y="12772"/>
                  </a:lnTo>
                  <a:lnTo>
                    <a:pt x="5411" y="12772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8106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010" y="0"/>
                  </a:moveTo>
                  <a:cubicBezTo>
                    <a:pt x="777" y="1114"/>
                    <a:pt x="1" y="2705"/>
                    <a:pt x="1" y="4516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7659"/>
                  </a:lnTo>
                  <a:cubicBezTo>
                    <a:pt x="20053" y="5689"/>
                    <a:pt x="14880" y="5570"/>
                    <a:pt x="10166" y="4138"/>
                  </a:cubicBezTo>
                  <a:cubicBezTo>
                    <a:pt x="7242" y="3243"/>
                    <a:pt x="4477" y="1830"/>
                    <a:pt x="201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811150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6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26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469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1573050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157355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208875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90" y="1009"/>
                    <a:pt x="4907" y="1390"/>
                    <a:pt x="4548" y="1390"/>
                  </a:cubicBezTo>
                  <a:cubicBezTo>
                    <a:pt x="4376" y="1390"/>
                    <a:pt x="4164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1573550" y="5102375"/>
              <a:ext cx="612200" cy="481925"/>
            </a:xfrm>
            <a:custGeom>
              <a:avLst/>
              <a:gdLst/>
              <a:ahLst/>
              <a:cxnLst/>
              <a:rect l="l" t="t" r="r" b="b"/>
              <a:pathLst>
                <a:path w="24488" h="19277" extrusionOk="0">
                  <a:moveTo>
                    <a:pt x="200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2" y="5710"/>
                    <a:pt x="14860" y="5571"/>
                    <a:pt x="10165" y="4158"/>
                  </a:cubicBezTo>
                  <a:cubicBezTo>
                    <a:pt x="7241" y="3263"/>
                    <a:pt x="4476" y="1851"/>
                    <a:pt x="200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1573550" y="5063600"/>
              <a:ext cx="612200" cy="520700"/>
            </a:xfrm>
            <a:custGeom>
              <a:avLst/>
              <a:gdLst/>
              <a:ahLst/>
              <a:cxnLst/>
              <a:rect l="l" t="t" r="r" b="b"/>
              <a:pathLst>
                <a:path w="24488" h="20828" extrusionOk="0">
                  <a:moveTo>
                    <a:pt x="6067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06" y="159"/>
                    <a:pt x="600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335925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885" y="0"/>
                    <a:pt x="1" y="2904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885"/>
                    <a:pt x="2309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233592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2851150" y="5265000"/>
              <a:ext cx="134800" cy="319300"/>
            </a:xfrm>
            <a:custGeom>
              <a:avLst/>
              <a:gdLst/>
              <a:ahLst/>
              <a:cxnLst/>
              <a:rect l="l" t="t" r="r" b="b"/>
              <a:pathLst>
                <a:path w="5392" h="12772" extrusionOk="0">
                  <a:moveTo>
                    <a:pt x="5391" y="1"/>
                  </a:moveTo>
                  <a:cubicBezTo>
                    <a:pt x="5109" y="1009"/>
                    <a:pt x="4927" y="1390"/>
                    <a:pt x="4568" y="1390"/>
                  </a:cubicBezTo>
                  <a:cubicBezTo>
                    <a:pt x="4396" y="1390"/>
                    <a:pt x="4183" y="1303"/>
                    <a:pt x="3899" y="1154"/>
                  </a:cubicBezTo>
                  <a:lnTo>
                    <a:pt x="0" y="12772"/>
                  </a:lnTo>
                  <a:lnTo>
                    <a:pt x="5391" y="12772"/>
                  </a:lnTo>
                  <a:lnTo>
                    <a:pt x="5391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233592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010" y="1"/>
                  </a:moveTo>
                  <a:cubicBezTo>
                    <a:pt x="757" y="1115"/>
                    <a:pt x="1" y="2706"/>
                    <a:pt x="1" y="4536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7659"/>
                  </a:lnTo>
                  <a:cubicBezTo>
                    <a:pt x="20033" y="5710"/>
                    <a:pt x="14860" y="5571"/>
                    <a:pt x="10166" y="4158"/>
                  </a:cubicBezTo>
                  <a:cubicBezTo>
                    <a:pt x="7222" y="3263"/>
                    <a:pt x="4476" y="1851"/>
                    <a:pt x="201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2335925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68" y="0"/>
                  </a:moveTo>
                  <a:cubicBezTo>
                    <a:pt x="2706" y="0"/>
                    <a:pt x="1" y="2725"/>
                    <a:pt x="1" y="6087"/>
                  </a:cubicBezTo>
                  <a:lnTo>
                    <a:pt x="1" y="6207"/>
                  </a:lnTo>
                  <a:cubicBezTo>
                    <a:pt x="1" y="2885"/>
                    <a:pt x="2706" y="159"/>
                    <a:pt x="6008" y="159"/>
                  </a:cubicBezTo>
                  <a:lnTo>
                    <a:pt x="18242" y="159"/>
                  </a:lnTo>
                  <a:cubicBezTo>
                    <a:pt x="21584" y="159"/>
                    <a:pt x="24270" y="2885"/>
                    <a:pt x="24270" y="6207"/>
                  </a:cubicBezTo>
                  <a:lnTo>
                    <a:pt x="24270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3097825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885" y="0"/>
                    <a:pt x="0" y="2904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885"/>
                    <a:pt x="2309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309782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361402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5372" y="1"/>
                  </a:moveTo>
                  <a:cubicBezTo>
                    <a:pt x="5076" y="1009"/>
                    <a:pt x="4889" y="1390"/>
                    <a:pt x="4535" y="1390"/>
                  </a:cubicBezTo>
                  <a:cubicBezTo>
                    <a:pt x="4365" y="1390"/>
                    <a:pt x="4157" y="1303"/>
                    <a:pt x="3880" y="1154"/>
                  </a:cubicBezTo>
                  <a:lnTo>
                    <a:pt x="1" y="12772"/>
                  </a:lnTo>
                  <a:lnTo>
                    <a:pt x="5372" y="12772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3098325" y="5102375"/>
              <a:ext cx="612700" cy="481925"/>
            </a:xfrm>
            <a:custGeom>
              <a:avLst/>
              <a:gdLst/>
              <a:ahLst/>
              <a:cxnLst/>
              <a:rect l="l" t="t" r="r" b="b"/>
              <a:pathLst>
                <a:path w="24508" h="19277" extrusionOk="0">
                  <a:moveTo>
                    <a:pt x="2029" y="1"/>
                  </a:moveTo>
                  <a:cubicBezTo>
                    <a:pt x="776" y="1115"/>
                    <a:pt x="0" y="2706"/>
                    <a:pt x="0" y="4536"/>
                  </a:cubicBezTo>
                  <a:lnTo>
                    <a:pt x="0" y="19277"/>
                  </a:lnTo>
                  <a:lnTo>
                    <a:pt x="24508" y="19277"/>
                  </a:lnTo>
                  <a:lnTo>
                    <a:pt x="24508" y="7659"/>
                  </a:lnTo>
                  <a:cubicBezTo>
                    <a:pt x="20052" y="5710"/>
                    <a:pt x="14880" y="5571"/>
                    <a:pt x="10185" y="4158"/>
                  </a:cubicBezTo>
                  <a:cubicBezTo>
                    <a:pt x="7241" y="3263"/>
                    <a:pt x="4476" y="1851"/>
                    <a:pt x="202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309832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067" y="0"/>
                  </a:moveTo>
                  <a:cubicBezTo>
                    <a:pt x="2725" y="0"/>
                    <a:pt x="0" y="2725"/>
                    <a:pt x="0" y="6087"/>
                  </a:cubicBezTo>
                  <a:lnTo>
                    <a:pt x="0" y="6207"/>
                  </a:lnTo>
                  <a:cubicBezTo>
                    <a:pt x="0" y="2885"/>
                    <a:pt x="2725" y="159"/>
                    <a:pt x="6028" y="159"/>
                  </a:cubicBezTo>
                  <a:lnTo>
                    <a:pt x="18262" y="159"/>
                  </a:lnTo>
                  <a:cubicBezTo>
                    <a:pt x="21584" y="159"/>
                    <a:pt x="24269" y="2885"/>
                    <a:pt x="24269" y="6207"/>
                  </a:cubicBezTo>
                  <a:lnTo>
                    <a:pt x="24269" y="20828"/>
                  </a:lnTo>
                  <a:lnTo>
                    <a:pt x="24488" y="20828"/>
                  </a:lnTo>
                  <a:lnTo>
                    <a:pt x="24488" y="6087"/>
                  </a:lnTo>
                  <a:cubicBezTo>
                    <a:pt x="2450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147875" y="5031275"/>
              <a:ext cx="650000" cy="553025"/>
            </a:xfrm>
            <a:custGeom>
              <a:avLst/>
              <a:gdLst/>
              <a:ahLst/>
              <a:cxnLst/>
              <a:rect l="l" t="t" r="r" b="b"/>
              <a:pathLst>
                <a:path w="2600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5" y="0"/>
                    <a:pt x="19535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6184175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10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61478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08" y="1303"/>
                    <a:pt x="996" y="1390"/>
                    <a:pt x="824" y="1390"/>
                  </a:cubicBezTo>
                  <a:cubicBezTo>
                    <a:pt x="465" y="1390"/>
                    <a:pt x="282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6185150" y="5138200"/>
              <a:ext cx="612225" cy="481425"/>
            </a:xfrm>
            <a:custGeom>
              <a:avLst/>
              <a:gdLst/>
              <a:ahLst/>
              <a:cxnLst/>
              <a:rect l="l" t="t" r="r" b="b"/>
              <a:pathLst>
                <a:path w="24489" h="19257" extrusionOk="0">
                  <a:moveTo>
                    <a:pt x="22480" y="0"/>
                  </a:moveTo>
                  <a:cubicBezTo>
                    <a:pt x="20013" y="1830"/>
                    <a:pt x="17248" y="3243"/>
                    <a:pt x="14324" y="4138"/>
                  </a:cubicBezTo>
                  <a:cubicBezTo>
                    <a:pt x="9609" y="5570"/>
                    <a:pt x="4437" y="5689"/>
                    <a:pt x="1" y="7659"/>
                  </a:cubicBezTo>
                  <a:lnTo>
                    <a:pt x="1" y="19256"/>
                  </a:lnTo>
                  <a:lnTo>
                    <a:pt x="24489" y="19256"/>
                  </a:lnTo>
                  <a:lnTo>
                    <a:pt x="24489" y="4516"/>
                  </a:lnTo>
                  <a:cubicBezTo>
                    <a:pt x="24489" y="2705"/>
                    <a:pt x="23713" y="1114"/>
                    <a:pt x="22480" y="0"/>
                  </a:cubicBezTo>
                  <a:close/>
                </a:path>
              </a:pathLst>
            </a:custGeom>
            <a:solidFill>
              <a:srgbClr val="45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6184675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2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802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802" y="0"/>
                    <a:pt x="18441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5385475" y="5031275"/>
              <a:ext cx="650525" cy="553025"/>
            </a:xfrm>
            <a:custGeom>
              <a:avLst/>
              <a:gdLst/>
              <a:ahLst/>
              <a:cxnLst/>
              <a:rect l="l" t="t" r="r" b="b"/>
              <a:pathLst>
                <a:path w="2602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6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5422275" y="5063600"/>
              <a:ext cx="612725" cy="520700"/>
            </a:xfrm>
            <a:custGeom>
              <a:avLst/>
              <a:gdLst/>
              <a:ahLst/>
              <a:cxnLst/>
              <a:rect l="l" t="t" r="r" b="b"/>
              <a:pathLst>
                <a:path w="2450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08" y="20828"/>
                  </a:lnTo>
                  <a:lnTo>
                    <a:pt x="24508" y="6087"/>
                  </a:lnTo>
                  <a:cubicBezTo>
                    <a:pt x="2450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5385475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2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54227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67" y="3263"/>
                    <a:pt x="14323" y="4158"/>
                  </a:cubicBezTo>
                  <a:cubicBezTo>
                    <a:pt x="9629" y="5571"/>
                    <a:pt x="4456" y="5710"/>
                    <a:pt x="0" y="7659"/>
                  </a:cubicBezTo>
                  <a:lnTo>
                    <a:pt x="0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32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5422775" y="5063600"/>
              <a:ext cx="611725" cy="520700"/>
            </a:xfrm>
            <a:custGeom>
              <a:avLst/>
              <a:gdLst/>
              <a:ahLst/>
              <a:cxnLst/>
              <a:rect l="l" t="t" r="r" b="b"/>
              <a:pathLst>
                <a:path w="24469" h="20828" extrusionOk="0">
                  <a:moveTo>
                    <a:pt x="6068" y="0"/>
                  </a:moveTo>
                  <a:cubicBezTo>
                    <a:pt x="2706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199" y="20828"/>
                  </a:lnTo>
                  <a:lnTo>
                    <a:pt x="199" y="6207"/>
                  </a:lnTo>
                  <a:cubicBezTo>
                    <a:pt x="199" y="2885"/>
                    <a:pt x="2885" y="159"/>
                    <a:pt x="6207" y="159"/>
                  </a:cubicBezTo>
                  <a:lnTo>
                    <a:pt x="18441" y="159"/>
                  </a:lnTo>
                  <a:cubicBezTo>
                    <a:pt x="21763" y="159"/>
                    <a:pt x="24468" y="2885"/>
                    <a:pt x="24468" y="6207"/>
                  </a:cubicBezTo>
                  <a:lnTo>
                    <a:pt x="24468" y="6087"/>
                  </a:lnTo>
                  <a:cubicBezTo>
                    <a:pt x="24468" y="2725"/>
                    <a:pt x="21763" y="0"/>
                    <a:pt x="1840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4622600" y="5031275"/>
              <a:ext cx="650500" cy="553025"/>
            </a:xfrm>
            <a:custGeom>
              <a:avLst/>
              <a:gdLst/>
              <a:ahLst/>
              <a:cxnLst/>
              <a:rect l="l" t="t" r="r" b="b"/>
              <a:pathLst>
                <a:path w="26020" h="22121" extrusionOk="0">
                  <a:moveTo>
                    <a:pt x="6465" y="0"/>
                  </a:moveTo>
                  <a:cubicBezTo>
                    <a:pt x="2904" y="0"/>
                    <a:pt x="0" y="2885"/>
                    <a:pt x="0" y="6465"/>
                  </a:cubicBezTo>
                  <a:lnTo>
                    <a:pt x="0" y="22121"/>
                  </a:lnTo>
                  <a:lnTo>
                    <a:pt x="26020" y="22121"/>
                  </a:lnTo>
                  <a:lnTo>
                    <a:pt x="26020" y="6465"/>
                  </a:lnTo>
                  <a:cubicBezTo>
                    <a:pt x="26020" y="2904"/>
                    <a:pt x="23135" y="0"/>
                    <a:pt x="1955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4659900" y="5063600"/>
              <a:ext cx="613200" cy="520700"/>
            </a:xfrm>
            <a:custGeom>
              <a:avLst/>
              <a:gdLst/>
              <a:ahLst/>
              <a:cxnLst/>
              <a:rect l="l" t="t" r="r" b="b"/>
              <a:pathLst>
                <a:path w="24528" h="20828" extrusionOk="0">
                  <a:moveTo>
                    <a:pt x="6087" y="0"/>
                  </a:moveTo>
                  <a:cubicBezTo>
                    <a:pt x="2745" y="0"/>
                    <a:pt x="0" y="2725"/>
                    <a:pt x="0" y="6087"/>
                  </a:cubicBezTo>
                  <a:lnTo>
                    <a:pt x="0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46226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0" y="1"/>
                  </a:moveTo>
                  <a:lnTo>
                    <a:pt x="0" y="12772"/>
                  </a:lnTo>
                  <a:lnTo>
                    <a:pt x="5371" y="12772"/>
                  </a:lnTo>
                  <a:lnTo>
                    <a:pt x="1492" y="1154"/>
                  </a:lnTo>
                  <a:cubicBezTo>
                    <a:pt x="1215" y="1303"/>
                    <a:pt x="1007" y="1390"/>
                    <a:pt x="837" y="1390"/>
                  </a:cubicBezTo>
                  <a:cubicBezTo>
                    <a:pt x="483" y="1390"/>
                    <a:pt x="296" y="1009"/>
                    <a:pt x="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4660875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60" y="1"/>
                  </a:moveTo>
                  <a:cubicBezTo>
                    <a:pt x="20013" y="1851"/>
                    <a:pt x="17248" y="3263"/>
                    <a:pt x="14324" y="4158"/>
                  </a:cubicBezTo>
                  <a:cubicBezTo>
                    <a:pt x="9609" y="5571"/>
                    <a:pt x="4437" y="5710"/>
                    <a:pt x="1" y="7659"/>
                  </a:cubicBezTo>
                  <a:lnTo>
                    <a:pt x="1" y="19277"/>
                  </a:lnTo>
                  <a:lnTo>
                    <a:pt x="24489" y="19277"/>
                  </a:lnTo>
                  <a:lnTo>
                    <a:pt x="24489" y="4536"/>
                  </a:lnTo>
                  <a:cubicBezTo>
                    <a:pt x="24489" y="2706"/>
                    <a:pt x="23713" y="1115"/>
                    <a:pt x="22460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4659900" y="5063600"/>
              <a:ext cx="612700" cy="520700"/>
            </a:xfrm>
            <a:custGeom>
              <a:avLst/>
              <a:gdLst/>
              <a:ahLst/>
              <a:cxnLst/>
              <a:rect l="l" t="t" r="r" b="b"/>
              <a:pathLst>
                <a:path w="24508" h="20828" extrusionOk="0">
                  <a:moveTo>
                    <a:pt x="6107" y="0"/>
                  </a:moveTo>
                  <a:cubicBezTo>
                    <a:pt x="2745" y="0"/>
                    <a:pt x="40" y="2725"/>
                    <a:pt x="0" y="6087"/>
                  </a:cubicBezTo>
                  <a:lnTo>
                    <a:pt x="0" y="20828"/>
                  </a:lnTo>
                  <a:lnTo>
                    <a:pt x="239" y="20828"/>
                  </a:lnTo>
                  <a:lnTo>
                    <a:pt x="239" y="6207"/>
                  </a:lnTo>
                  <a:cubicBezTo>
                    <a:pt x="239" y="2885"/>
                    <a:pt x="2924" y="159"/>
                    <a:pt x="6246" y="159"/>
                  </a:cubicBezTo>
                  <a:lnTo>
                    <a:pt x="18480" y="159"/>
                  </a:lnTo>
                  <a:cubicBezTo>
                    <a:pt x="21783" y="159"/>
                    <a:pt x="24508" y="2885"/>
                    <a:pt x="24508" y="6207"/>
                  </a:cubicBezTo>
                  <a:lnTo>
                    <a:pt x="24508" y="6087"/>
                  </a:lnTo>
                  <a:cubicBezTo>
                    <a:pt x="24508" y="2725"/>
                    <a:pt x="21783" y="0"/>
                    <a:pt x="1844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3860700" y="5031275"/>
              <a:ext cx="650025" cy="553025"/>
            </a:xfrm>
            <a:custGeom>
              <a:avLst/>
              <a:gdLst/>
              <a:ahLst/>
              <a:cxnLst/>
              <a:rect l="l" t="t" r="r" b="b"/>
              <a:pathLst>
                <a:path w="26001" h="22121" extrusionOk="0">
                  <a:moveTo>
                    <a:pt x="6466" y="0"/>
                  </a:moveTo>
                  <a:cubicBezTo>
                    <a:pt x="2905" y="0"/>
                    <a:pt x="1" y="2885"/>
                    <a:pt x="1" y="6465"/>
                  </a:cubicBezTo>
                  <a:lnTo>
                    <a:pt x="1" y="22121"/>
                  </a:lnTo>
                  <a:lnTo>
                    <a:pt x="26000" y="22121"/>
                  </a:lnTo>
                  <a:lnTo>
                    <a:pt x="26000" y="6465"/>
                  </a:lnTo>
                  <a:cubicBezTo>
                    <a:pt x="26000" y="2904"/>
                    <a:pt x="23116" y="0"/>
                    <a:pt x="19535" y="0"/>
                  </a:cubicBezTo>
                  <a:close/>
                </a:path>
              </a:pathLst>
            </a:custGeom>
            <a:solidFill>
              <a:srgbClr val="80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3897000" y="5063600"/>
              <a:ext cx="613225" cy="520700"/>
            </a:xfrm>
            <a:custGeom>
              <a:avLst/>
              <a:gdLst/>
              <a:ahLst/>
              <a:cxnLst/>
              <a:rect l="l" t="t" r="r" b="b"/>
              <a:pathLst>
                <a:path w="24529" h="20828" extrusionOk="0">
                  <a:moveTo>
                    <a:pt x="6108" y="0"/>
                  </a:moveTo>
                  <a:cubicBezTo>
                    <a:pt x="274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4528" y="20828"/>
                  </a:lnTo>
                  <a:lnTo>
                    <a:pt x="24528" y="6087"/>
                  </a:lnTo>
                  <a:cubicBezTo>
                    <a:pt x="24528" y="2725"/>
                    <a:pt x="21803" y="0"/>
                    <a:pt x="18441" y="0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860700" y="5265000"/>
              <a:ext cx="134300" cy="319300"/>
            </a:xfrm>
            <a:custGeom>
              <a:avLst/>
              <a:gdLst/>
              <a:ahLst/>
              <a:cxnLst/>
              <a:rect l="l" t="t" r="r" b="b"/>
              <a:pathLst>
                <a:path w="5372" h="12772" extrusionOk="0">
                  <a:moveTo>
                    <a:pt x="1" y="1"/>
                  </a:moveTo>
                  <a:lnTo>
                    <a:pt x="1" y="12772"/>
                  </a:lnTo>
                  <a:lnTo>
                    <a:pt x="5372" y="12772"/>
                  </a:lnTo>
                  <a:lnTo>
                    <a:pt x="1493" y="1154"/>
                  </a:lnTo>
                  <a:cubicBezTo>
                    <a:pt x="1209" y="1303"/>
                    <a:pt x="996" y="1390"/>
                    <a:pt x="824" y="1390"/>
                  </a:cubicBezTo>
                  <a:cubicBezTo>
                    <a:pt x="465" y="1390"/>
                    <a:pt x="283" y="1009"/>
                    <a:pt x="1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3898000" y="5102375"/>
              <a:ext cx="612225" cy="481925"/>
            </a:xfrm>
            <a:custGeom>
              <a:avLst/>
              <a:gdLst/>
              <a:ahLst/>
              <a:cxnLst/>
              <a:rect l="l" t="t" r="r" b="b"/>
              <a:pathLst>
                <a:path w="24489" h="19277" extrusionOk="0">
                  <a:moveTo>
                    <a:pt x="22479" y="1"/>
                  </a:moveTo>
                  <a:cubicBezTo>
                    <a:pt x="20013" y="1851"/>
                    <a:pt x="17247" y="3263"/>
                    <a:pt x="14323" y="4158"/>
                  </a:cubicBezTo>
                  <a:cubicBezTo>
                    <a:pt x="9629" y="5571"/>
                    <a:pt x="4456" y="5710"/>
                    <a:pt x="1" y="7659"/>
                  </a:cubicBezTo>
                  <a:lnTo>
                    <a:pt x="1" y="19277"/>
                  </a:lnTo>
                  <a:lnTo>
                    <a:pt x="24488" y="19277"/>
                  </a:lnTo>
                  <a:lnTo>
                    <a:pt x="24488" y="4536"/>
                  </a:lnTo>
                  <a:cubicBezTo>
                    <a:pt x="24488" y="2706"/>
                    <a:pt x="23713" y="1115"/>
                    <a:pt x="22479" y="1"/>
                  </a:cubicBezTo>
                  <a:close/>
                </a:path>
              </a:pathLst>
            </a:custGeom>
            <a:solidFill>
              <a:srgbClr val="B72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3898000" y="5063600"/>
              <a:ext cx="612225" cy="520700"/>
            </a:xfrm>
            <a:custGeom>
              <a:avLst/>
              <a:gdLst/>
              <a:ahLst/>
              <a:cxnLst/>
              <a:rect l="l" t="t" r="r" b="b"/>
              <a:pathLst>
                <a:path w="24489" h="20828" extrusionOk="0">
                  <a:moveTo>
                    <a:pt x="6088" y="0"/>
                  </a:moveTo>
                  <a:cubicBezTo>
                    <a:pt x="2726" y="0"/>
                    <a:pt x="1" y="2725"/>
                    <a:pt x="1" y="6087"/>
                  </a:cubicBezTo>
                  <a:lnTo>
                    <a:pt x="1" y="20828"/>
                  </a:lnTo>
                  <a:lnTo>
                    <a:pt x="219" y="20828"/>
                  </a:lnTo>
                  <a:lnTo>
                    <a:pt x="219" y="6207"/>
                  </a:lnTo>
                  <a:cubicBezTo>
                    <a:pt x="219" y="2885"/>
                    <a:pt x="2905" y="159"/>
                    <a:pt x="6247" y="159"/>
                  </a:cubicBezTo>
                  <a:lnTo>
                    <a:pt x="18481" y="159"/>
                  </a:lnTo>
                  <a:cubicBezTo>
                    <a:pt x="21783" y="159"/>
                    <a:pt x="24488" y="2885"/>
                    <a:pt x="24488" y="6207"/>
                  </a:cubicBezTo>
                  <a:lnTo>
                    <a:pt x="24488" y="6087"/>
                  </a:lnTo>
                  <a:cubicBezTo>
                    <a:pt x="24488" y="2725"/>
                    <a:pt x="21783" y="0"/>
                    <a:pt x="18421" y="0"/>
                  </a:cubicBezTo>
                  <a:close/>
                </a:path>
              </a:pathLst>
            </a:custGeom>
            <a:solidFill>
              <a:srgbClr val="DD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3" name="Google Shape;2703;p18"/>
          <p:cNvSpPr txBox="1">
            <a:spLocks noGrp="1"/>
          </p:cNvSpPr>
          <p:nvPr>
            <p:ph type="title"/>
          </p:nvPr>
        </p:nvSpPr>
        <p:spPr>
          <a:xfrm>
            <a:off x="722325" y="1012100"/>
            <a:ext cx="3873900" cy="18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04" name="Google Shape;2704;p18"/>
          <p:cNvSpPr txBox="1">
            <a:spLocks noGrp="1"/>
          </p:cNvSpPr>
          <p:nvPr>
            <p:ph type="subTitle" idx="1"/>
          </p:nvPr>
        </p:nvSpPr>
        <p:spPr>
          <a:xfrm>
            <a:off x="722447" y="2704251"/>
            <a:ext cx="2817600" cy="9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26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melight"/>
              <a:buNone/>
              <a:defRPr sz="30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8" r:id="rId6"/>
    <p:sldLayoutId id="2147483659" r:id="rId7"/>
    <p:sldLayoutId id="2147483662" r:id="rId8"/>
    <p:sldLayoutId id="2147483664" r:id="rId9"/>
    <p:sldLayoutId id="2147483665" r:id="rId10"/>
    <p:sldLayoutId id="2147483668" r:id="rId11"/>
    <p:sldLayoutId id="2147483670" r:id="rId12"/>
    <p:sldLayoutId id="2147483677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0" name="Google Shape;6280;p41"/>
          <p:cNvGrpSpPr/>
          <p:nvPr/>
        </p:nvGrpSpPr>
        <p:grpSpPr>
          <a:xfrm>
            <a:off x="507308" y="3057669"/>
            <a:ext cx="1142654" cy="1484609"/>
            <a:chOff x="1492475" y="2925250"/>
            <a:chExt cx="1001625" cy="1301375"/>
          </a:xfrm>
        </p:grpSpPr>
        <p:sp>
          <p:nvSpPr>
            <p:cNvPr id="6281" name="Google Shape;6281;p41"/>
            <p:cNvSpPr/>
            <p:nvPr/>
          </p:nvSpPr>
          <p:spPr>
            <a:xfrm>
              <a:off x="1492475" y="3091725"/>
              <a:ext cx="825075" cy="186525"/>
            </a:xfrm>
            <a:custGeom>
              <a:avLst/>
              <a:gdLst/>
              <a:ahLst/>
              <a:cxnLst/>
              <a:rect l="l" t="t" r="r" b="b"/>
              <a:pathLst>
                <a:path w="33003" h="7461" fill="none" extrusionOk="0">
                  <a:moveTo>
                    <a:pt x="1" y="2109"/>
                  </a:moveTo>
                  <a:cubicBezTo>
                    <a:pt x="1" y="2109"/>
                    <a:pt x="4636" y="7460"/>
                    <a:pt x="14920" y="7202"/>
                  </a:cubicBezTo>
                  <a:cubicBezTo>
                    <a:pt x="25821" y="6923"/>
                    <a:pt x="33003" y="0"/>
                    <a:pt x="33003" y="0"/>
                  </a:cubicBezTo>
                </a:path>
              </a:pathLst>
            </a:custGeom>
            <a:solidFill>
              <a:schemeClr val="accent2"/>
            </a:solidFill>
            <a:ln w="27850" cap="flat" cmpd="sng">
              <a:solidFill>
                <a:schemeClr val="dk1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1"/>
            <p:cNvSpPr/>
            <p:nvPr/>
          </p:nvSpPr>
          <p:spPr>
            <a:xfrm>
              <a:off x="2118600" y="4131125"/>
              <a:ext cx="375500" cy="95500"/>
            </a:xfrm>
            <a:custGeom>
              <a:avLst/>
              <a:gdLst/>
              <a:ahLst/>
              <a:cxnLst/>
              <a:rect l="l" t="t" r="r" b="b"/>
              <a:pathLst>
                <a:path w="15020" h="3820" extrusionOk="0">
                  <a:moveTo>
                    <a:pt x="7520" y="0"/>
                  </a:moveTo>
                  <a:cubicBezTo>
                    <a:pt x="3362" y="0"/>
                    <a:pt x="0" y="856"/>
                    <a:pt x="0" y="1910"/>
                  </a:cubicBezTo>
                  <a:cubicBezTo>
                    <a:pt x="0" y="2964"/>
                    <a:pt x="3362" y="3820"/>
                    <a:pt x="7520" y="3820"/>
                  </a:cubicBezTo>
                  <a:cubicBezTo>
                    <a:pt x="11658" y="3820"/>
                    <a:pt x="15019" y="2964"/>
                    <a:pt x="15019" y="1910"/>
                  </a:cubicBezTo>
                  <a:cubicBezTo>
                    <a:pt x="15019" y="856"/>
                    <a:pt x="11658" y="0"/>
                    <a:pt x="7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1"/>
            <p:cNvSpPr/>
            <p:nvPr/>
          </p:nvSpPr>
          <p:spPr>
            <a:xfrm>
              <a:off x="2274250" y="3122050"/>
              <a:ext cx="64200" cy="1028500"/>
            </a:xfrm>
            <a:custGeom>
              <a:avLst/>
              <a:gdLst/>
              <a:ahLst/>
              <a:cxnLst/>
              <a:rect l="l" t="t" r="r" b="b"/>
              <a:pathLst>
                <a:path w="2568" h="41140" extrusionOk="0">
                  <a:moveTo>
                    <a:pt x="1" y="1"/>
                  </a:moveTo>
                  <a:lnTo>
                    <a:pt x="1" y="41139"/>
                  </a:lnTo>
                  <a:lnTo>
                    <a:pt x="2567" y="41139"/>
                  </a:lnTo>
                  <a:lnTo>
                    <a:pt x="25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1"/>
            <p:cNvSpPr/>
            <p:nvPr/>
          </p:nvSpPr>
          <p:spPr>
            <a:xfrm>
              <a:off x="2286200" y="3122550"/>
              <a:ext cx="20400" cy="1027000"/>
            </a:xfrm>
            <a:custGeom>
              <a:avLst/>
              <a:gdLst/>
              <a:ahLst/>
              <a:cxnLst/>
              <a:rect l="l" t="t" r="r" b="b"/>
              <a:pathLst>
                <a:path w="816" h="41080" extrusionOk="0">
                  <a:moveTo>
                    <a:pt x="0" y="1"/>
                  </a:moveTo>
                  <a:lnTo>
                    <a:pt x="0" y="41079"/>
                  </a:lnTo>
                  <a:lnTo>
                    <a:pt x="816" y="41079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1"/>
            <p:cNvSpPr/>
            <p:nvPr/>
          </p:nvSpPr>
          <p:spPr>
            <a:xfrm>
              <a:off x="2264800" y="3073325"/>
              <a:ext cx="83100" cy="48750"/>
            </a:xfrm>
            <a:custGeom>
              <a:avLst/>
              <a:gdLst/>
              <a:ahLst/>
              <a:cxnLst/>
              <a:rect l="l" t="t" r="r" b="b"/>
              <a:pathLst>
                <a:path w="3324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323" y="195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1"/>
            <p:cNvSpPr/>
            <p:nvPr/>
          </p:nvSpPr>
          <p:spPr>
            <a:xfrm>
              <a:off x="2247900" y="3060900"/>
              <a:ext cx="114400" cy="12450"/>
            </a:xfrm>
            <a:custGeom>
              <a:avLst/>
              <a:gdLst/>
              <a:ahLst/>
              <a:cxnLst/>
              <a:rect l="l" t="t" r="r" b="b"/>
              <a:pathLst>
                <a:path w="4576" h="498" extrusionOk="0">
                  <a:moveTo>
                    <a:pt x="1" y="0"/>
                  </a:moveTo>
                  <a:lnTo>
                    <a:pt x="1" y="497"/>
                  </a:lnTo>
                  <a:lnTo>
                    <a:pt x="4576" y="497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1"/>
            <p:cNvSpPr/>
            <p:nvPr/>
          </p:nvSpPr>
          <p:spPr>
            <a:xfrm>
              <a:off x="2230500" y="2925250"/>
              <a:ext cx="148225" cy="138150"/>
            </a:xfrm>
            <a:custGeom>
              <a:avLst/>
              <a:gdLst/>
              <a:ahLst/>
              <a:cxnLst/>
              <a:rect l="l" t="t" r="r" b="b"/>
              <a:pathLst>
                <a:path w="5929" h="5526" extrusionOk="0">
                  <a:moveTo>
                    <a:pt x="2972" y="1"/>
                  </a:moveTo>
                  <a:cubicBezTo>
                    <a:pt x="1648" y="1"/>
                    <a:pt x="473" y="975"/>
                    <a:pt x="239" y="2323"/>
                  </a:cubicBezTo>
                  <a:cubicBezTo>
                    <a:pt x="0" y="3835"/>
                    <a:pt x="1015" y="5247"/>
                    <a:pt x="2527" y="5486"/>
                  </a:cubicBezTo>
                  <a:cubicBezTo>
                    <a:pt x="2683" y="5513"/>
                    <a:pt x="2838" y="5525"/>
                    <a:pt x="2992" y="5525"/>
                  </a:cubicBezTo>
                  <a:cubicBezTo>
                    <a:pt x="4318" y="5525"/>
                    <a:pt x="5476" y="4556"/>
                    <a:pt x="5690" y="3218"/>
                  </a:cubicBezTo>
                  <a:cubicBezTo>
                    <a:pt x="5928" y="1706"/>
                    <a:pt x="4914" y="294"/>
                    <a:pt x="3402" y="35"/>
                  </a:cubicBezTo>
                  <a:cubicBezTo>
                    <a:pt x="3258" y="12"/>
                    <a:pt x="3114" y="1"/>
                    <a:pt x="2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1"/>
            <p:cNvSpPr/>
            <p:nvPr/>
          </p:nvSpPr>
          <p:spPr>
            <a:xfrm>
              <a:off x="2240450" y="2934700"/>
              <a:ext cx="51250" cy="50000"/>
            </a:xfrm>
            <a:custGeom>
              <a:avLst/>
              <a:gdLst/>
              <a:ahLst/>
              <a:cxnLst/>
              <a:rect l="l" t="t" r="r" b="b"/>
              <a:pathLst>
                <a:path w="2050" h="2000" extrusionOk="0">
                  <a:moveTo>
                    <a:pt x="1651" y="1"/>
                  </a:moveTo>
                  <a:cubicBezTo>
                    <a:pt x="1382" y="1"/>
                    <a:pt x="984" y="261"/>
                    <a:pt x="637" y="672"/>
                  </a:cubicBezTo>
                  <a:cubicBezTo>
                    <a:pt x="179" y="1209"/>
                    <a:pt x="0" y="1766"/>
                    <a:pt x="239" y="1945"/>
                  </a:cubicBezTo>
                  <a:cubicBezTo>
                    <a:pt x="284" y="1982"/>
                    <a:pt x="342" y="1999"/>
                    <a:pt x="409" y="1999"/>
                  </a:cubicBezTo>
                  <a:cubicBezTo>
                    <a:pt x="668" y="1999"/>
                    <a:pt x="1069" y="1739"/>
                    <a:pt x="1432" y="1328"/>
                  </a:cubicBezTo>
                  <a:cubicBezTo>
                    <a:pt x="1870" y="811"/>
                    <a:pt x="2049" y="234"/>
                    <a:pt x="1830" y="55"/>
                  </a:cubicBezTo>
                  <a:cubicBezTo>
                    <a:pt x="1781" y="18"/>
                    <a:pt x="1720" y="1"/>
                    <a:pt x="1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1"/>
            <p:cNvSpPr/>
            <p:nvPr/>
          </p:nvSpPr>
          <p:spPr>
            <a:xfrm>
              <a:off x="2274250" y="3073325"/>
              <a:ext cx="20425" cy="48750"/>
            </a:xfrm>
            <a:custGeom>
              <a:avLst/>
              <a:gdLst/>
              <a:ahLst/>
              <a:cxnLst/>
              <a:rect l="l" t="t" r="r" b="b"/>
              <a:pathLst>
                <a:path w="817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816" y="1950"/>
                  </a:lnTo>
                  <a:lnTo>
                    <a:pt x="8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0" name="Google Shape;6290;p41"/>
          <p:cNvGrpSpPr/>
          <p:nvPr/>
        </p:nvGrpSpPr>
        <p:grpSpPr>
          <a:xfrm flipH="1">
            <a:off x="7524558" y="3057669"/>
            <a:ext cx="1142654" cy="1484609"/>
            <a:chOff x="1492475" y="2925250"/>
            <a:chExt cx="1001625" cy="1301375"/>
          </a:xfrm>
        </p:grpSpPr>
        <p:sp>
          <p:nvSpPr>
            <p:cNvPr id="6291" name="Google Shape;6291;p41"/>
            <p:cNvSpPr/>
            <p:nvPr/>
          </p:nvSpPr>
          <p:spPr>
            <a:xfrm>
              <a:off x="1492475" y="3091725"/>
              <a:ext cx="825075" cy="186525"/>
            </a:xfrm>
            <a:custGeom>
              <a:avLst/>
              <a:gdLst/>
              <a:ahLst/>
              <a:cxnLst/>
              <a:rect l="l" t="t" r="r" b="b"/>
              <a:pathLst>
                <a:path w="33003" h="7461" fill="none" extrusionOk="0">
                  <a:moveTo>
                    <a:pt x="1" y="2109"/>
                  </a:moveTo>
                  <a:cubicBezTo>
                    <a:pt x="1" y="2109"/>
                    <a:pt x="4636" y="7460"/>
                    <a:pt x="14920" y="7202"/>
                  </a:cubicBezTo>
                  <a:cubicBezTo>
                    <a:pt x="25821" y="6923"/>
                    <a:pt x="33003" y="0"/>
                    <a:pt x="33003" y="0"/>
                  </a:cubicBezTo>
                </a:path>
              </a:pathLst>
            </a:custGeom>
            <a:solidFill>
              <a:schemeClr val="dk1"/>
            </a:solidFill>
            <a:ln w="27850" cap="flat" cmpd="sng">
              <a:solidFill>
                <a:srgbClr val="FFFFFF"/>
              </a:solidFill>
              <a:prstDash val="solid"/>
              <a:miter lim="19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1"/>
            <p:cNvSpPr/>
            <p:nvPr/>
          </p:nvSpPr>
          <p:spPr>
            <a:xfrm>
              <a:off x="2118600" y="4131125"/>
              <a:ext cx="375500" cy="95500"/>
            </a:xfrm>
            <a:custGeom>
              <a:avLst/>
              <a:gdLst/>
              <a:ahLst/>
              <a:cxnLst/>
              <a:rect l="l" t="t" r="r" b="b"/>
              <a:pathLst>
                <a:path w="15020" h="3820" extrusionOk="0">
                  <a:moveTo>
                    <a:pt x="7520" y="0"/>
                  </a:moveTo>
                  <a:cubicBezTo>
                    <a:pt x="3362" y="0"/>
                    <a:pt x="0" y="856"/>
                    <a:pt x="0" y="1910"/>
                  </a:cubicBezTo>
                  <a:cubicBezTo>
                    <a:pt x="0" y="2964"/>
                    <a:pt x="3362" y="3820"/>
                    <a:pt x="7520" y="3820"/>
                  </a:cubicBezTo>
                  <a:cubicBezTo>
                    <a:pt x="11658" y="3820"/>
                    <a:pt x="15019" y="2964"/>
                    <a:pt x="15019" y="1910"/>
                  </a:cubicBezTo>
                  <a:cubicBezTo>
                    <a:pt x="15019" y="856"/>
                    <a:pt x="11658" y="0"/>
                    <a:pt x="7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1"/>
            <p:cNvSpPr/>
            <p:nvPr/>
          </p:nvSpPr>
          <p:spPr>
            <a:xfrm>
              <a:off x="2274250" y="3122050"/>
              <a:ext cx="64200" cy="1028500"/>
            </a:xfrm>
            <a:custGeom>
              <a:avLst/>
              <a:gdLst/>
              <a:ahLst/>
              <a:cxnLst/>
              <a:rect l="l" t="t" r="r" b="b"/>
              <a:pathLst>
                <a:path w="2568" h="41140" extrusionOk="0">
                  <a:moveTo>
                    <a:pt x="1" y="1"/>
                  </a:moveTo>
                  <a:lnTo>
                    <a:pt x="1" y="41139"/>
                  </a:lnTo>
                  <a:lnTo>
                    <a:pt x="2567" y="41139"/>
                  </a:lnTo>
                  <a:lnTo>
                    <a:pt x="25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1"/>
            <p:cNvSpPr/>
            <p:nvPr/>
          </p:nvSpPr>
          <p:spPr>
            <a:xfrm>
              <a:off x="2286200" y="3122550"/>
              <a:ext cx="20400" cy="1027000"/>
            </a:xfrm>
            <a:custGeom>
              <a:avLst/>
              <a:gdLst/>
              <a:ahLst/>
              <a:cxnLst/>
              <a:rect l="l" t="t" r="r" b="b"/>
              <a:pathLst>
                <a:path w="816" h="41080" extrusionOk="0">
                  <a:moveTo>
                    <a:pt x="0" y="1"/>
                  </a:moveTo>
                  <a:lnTo>
                    <a:pt x="0" y="41079"/>
                  </a:lnTo>
                  <a:lnTo>
                    <a:pt x="816" y="41079"/>
                  </a:lnTo>
                  <a:lnTo>
                    <a:pt x="8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1"/>
            <p:cNvSpPr/>
            <p:nvPr/>
          </p:nvSpPr>
          <p:spPr>
            <a:xfrm>
              <a:off x="2264800" y="3073325"/>
              <a:ext cx="83100" cy="48750"/>
            </a:xfrm>
            <a:custGeom>
              <a:avLst/>
              <a:gdLst/>
              <a:ahLst/>
              <a:cxnLst/>
              <a:rect l="l" t="t" r="r" b="b"/>
              <a:pathLst>
                <a:path w="3324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323" y="195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1"/>
            <p:cNvSpPr/>
            <p:nvPr/>
          </p:nvSpPr>
          <p:spPr>
            <a:xfrm>
              <a:off x="2247900" y="3060900"/>
              <a:ext cx="114400" cy="12450"/>
            </a:xfrm>
            <a:custGeom>
              <a:avLst/>
              <a:gdLst/>
              <a:ahLst/>
              <a:cxnLst/>
              <a:rect l="l" t="t" r="r" b="b"/>
              <a:pathLst>
                <a:path w="4576" h="498" extrusionOk="0">
                  <a:moveTo>
                    <a:pt x="1" y="0"/>
                  </a:moveTo>
                  <a:lnTo>
                    <a:pt x="1" y="497"/>
                  </a:lnTo>
                  <a:lnTo>
                    <a:pt x="4576" y="497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1"/>
            <p:cNvSpPr/>
            <p:nvPr/>
          </p:nvSpPr>
          <p:spPr>
            <a:xfrm>
              <a:off x="2230500" y="2925250"/>
              <a:ext cx="148225" cy="138150"/>
            </a:xfrm>
            <a:custGeom>
              <a:avLst/>
              <a:gdLst/>
              <a:ahLst/>
              <a:cxnLst/>
              <a:rect l="l" t="t" r="r" b="b"/>
              <a:pathLst>
                <a:path w="5929" h="5526" extrusionOk="0">
                  <a:moveTo>
                    <a:pt x="2972" y="1"/>
                  </a:moveTo>
                  <a:cubicBezTo>
                    <a:pt x="1648" y="1"/>
                    <a:pt x="473" y="975"/>
                    <a:pt x="239" y="2323"/>
                  </a:cubicBezTo>
                  <a:cubicBezTo>
                    <a:pt x="0" y="3835"/>
                    <a:pt x="1015" y="5247"/>
                    <a:pt x="2527" y="5486"/>
                  </a:cubicBezTo>
                  <a:cubicBezTo>
                    <a:pt x="2683" y="5513"/>
                    <a:pt x="2838" y="5525"/>
                    <a:pt x="2992" y="5525"/>
                  </a:cubicBezTo>
                  <a:cubicBezTo>
                    <a:pt x="4318" y="5525"/>
                    <a:pt x="5476" y="4556"/>
                    <a:pt x="5690" y="3218"/>
                  </a:cubicBezTo>
                  <a:cubicBezTo>
                    <a:pt x="5928" y="1706"/>
                    <a:pt x="4914" y="294"/>
                    <a:pt x="3402" y="35"/>
                  </a:cubicBezTo>
                  <a:cubicBezTo>
                    <a:pt x="3258" y="12"/>
                    <a:pt x="3114" y="1"/>
                    <a:pt x="2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1"/>
            <p:cNvSpPr/>
            <p:nvPr/>
          </p:nvSpPr>
          <p:spPr>
            <a:xfrm>
              <a:off x="2240450" y="2934700"/>
              <a:ext cx="51250" cy="50000"/>
            </a:xfrm>
            <a:custGeom>
              <a:avLst/>
              <a:gdLst/>
              <a:ahLst/>
              <a:cxnLst/>
              <a:rect l="l" t="t" r="r" b="b"/>
              <a:pathLst>
                <a:path w="2050" h="2000" extrusionOk="0">
                  <a:moveTo>
                    <a:pt x="1651" y="1"/>
                  </a:moveTo>
                  <a:cubicBezTo>
                    <a:pt x="1382" y="1"/>
                    <a:pt x="984" y="261"/>
                    <a:pt x="637" y="672"/>
                  </a:cubicBezTo>
                  <a:cubicBezTo>
                    <a:pt x="179" y="1209"/>
                    <a:pt x="0" y="1766"/>
                    <a:pt x="239" y="1945"/>
                  </a:cubicBezTo>
                  <a:cubicBezTo>
                    <a:pt x="284" y="1982"/>
                    <a:pt x="342" y="1999"/>
                    <a:pt x="409" y="1999"/>
                  </a:cubicBezTo>
                  <a:cubicBezTo>
                    <a:pt x="668" y="1999"/>
                    <a:pt x="1069" y="1739"/>
                    <a:pt x="1432" y="1328"/>
                  </a:cubicBezTo>
                  <a:cubicBezTo>
                    <a:pt x="1870" y="811"/>
                    <a:pt x="2049" y="234"/>
                    <a:pt x="1830" y="55"/>
                  </a:cubicBezTo>
                  <a:cubicBezTo>
                    <a:pt x="1781" y="18"/>
                    <a:pt x="1720" y="1"/>
                    <a:pt x="1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1"/>
            <p:cNvSpPr/>
            <p:nvPr/>
          </p:nvSpPr>
          <p:spPr>
            <a:xfrm>
              <a:off x="2274250" y="3073325"/>
              <a:ext cx="20425" cy="48750"/>
            </a:xfrm>
            <a:custGeom>
              <a:avLst/>
              <a:gdLst/>
              <a:ahLst/>
              <a:cxnLst/>
              <a:rect l="l" t="t" r="r" b="b"/>
              <a:pathLst>
                <a:path w="817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816" y="1950"/>
                  </a:lnTo>
                  <a:lnTo>
                    <a:pt x="8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0" name="Google Shape;6300;p41"/>
          <p:cNvSpPr txBox="1">
            <a:spLocks noGrp="1"/>
          </p:cNvSpPr>
          <p:nvPr>
            <p:ph type="ctrTitle"/>
          </p:nvPr>
        </p:nvSpPr>
        <p:spPr>
          <a:xfrm>
            <a:off x="1419064" y="998043"/>
            <a:ext cx="6283119" cy="1741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Welcome </a:t>
            </a:r>
            <a:br>
              <a:rPr lang="en-US" sz="2800" dirty="0"/>
            </a:br>
            <a:r>
              <a:rPr lang="en-US" sz="2800" dirty="0"/>
              <a:t>to our </a:t>
            </a:r>
            <a:br>
              <a:rPr lang="en-US" sz="2800" b="1" dirty="0"/>
            </a:b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Movie Reservation Platform </a:t>
            </a:r>
            <a:r>
              <a:rPr lang="en-US" sz="2800" dirty="0"/>
              <a:t>presentation!</a:t>
            </a:r>
            <a:endParaRPr sz="2800" dirty="0">
              <a:solidFill>
                <a:schemeClr val="accent3"/>
              </a:solidFill>
            </a:endParaRPr>
          </a:p>
        </p:txBody>
      </p:sp>
      <p:sp>
        <p:nvSpPr>
          <p:cNvPr id="6301" name="Google Shape;6301;p41"/>
          <p:cNvSpPr txBox="1">
            <a:spLocks noGrp="1"/>
          </p:cNvSpPr>
          <p:nvPr>
            <p:ph type="subTitle" idx="1"/>
          </p:nvPr>
        </p:nvSpPr>
        <p:spPr>
          <a:xfrm>
            <a:off x="1933767" y="3413295"/>
            <a:ext cx="5115340" cy="4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fornian FB" panose="0207040306080B030204" pitchFamily="18" charset="0"/>
              </a:rPr>
              <a:t>We’re excited to share how our system simplifies online ticket booking for moviegoers and cinema operators alike. Let's dive into the key features and innovations of our project.</a:t>
            </a:r>
            <a:endParaRPr dirty="0">
              <a:latin typeface="Californian FB" panose="0207040306080B030204" pitchFamily="18" charset="0"/>
            </a:endParaRPr>
          </a:p>
        </p:txBody>
      </p:sp>
      <p:sp>
        <p:nvSpPr>
          <p:cNvPr id="6302" name="Google Shape;6302;p41"/>
          <p:cNvSpPr/>
          <p:nvPr/>
        </p:nvSpPr>
        <p:spPr>
          <a:xfrm>
            <a:off x="7040965" y="3317913"/>
            <a:ext cx="299870" cy="284918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3" name="Google Shape;6303;p41"/>
          <p:cNvSpPr/>
          <p:nvPr/>
        </p:nvSpPr>
        <p:spPr>
          <a:xfrm>
            <a:off x="1659908" y="3317913"/>
            <a:ext cx="299870" cy="284918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6" name="Google Shape;6706;p52"/>
          <p:cNvGrpSpPr/>
          <p:nvPr/>
        </p:nvGrpSpPr>
        <p:grpSpPr>
          <a:xfrm flipH="1">
            <a:off x="806096" y="2147830"/>
            <a:ext cx="1061001" cy="2208619"/>
            <a:chOff x="3633475" y="2325425"/>
            <a:chExt cx="1031400" cy="2147000"/>
          </a:xfrm>
        </p:grpSpPr>
        <p:sp>
          <p:nvSpPr>
            <p:cNvPr id="6707" name="Google Shape;6707;p52"/>
            <p:cNvSpPr/>
            <p:nvPr/>
          </p:nvSpPr>
          <p:spPr>
            <a:xfrm>
              <a:off x="4510975" y="4096175"/>
              <a:ext cx="137525" cy="376250"/>
            </a:xfrm>
            <a:custGeom>
              <a:avLst/>
              <a:gdLst/>
              <a:ahLst/>
              <a:cxnLst/>
              <a:rect l="l" t="t" r="r" b="b"/>
              <a:pathLst>
                <a:path w="5501" h="15050" extrusionOk="0">
                  <a:moveTo>
                    <a:pt x="0" y="0"/>
                  </a:moveTo>
                  <a:lnTo>
                    <a:pt x="4727" y="15050"/>
                  </a:lnTo>
                  <a:lnTo>
                    <a:pt x="5501" y="14752"/>
                  </a:lnTo>
                  <a:lnTo>
                    <a:pt x="917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2"/>
            <p:cNvSpPr/>
            <p:nvPr/>
          </p:nvSpPr>
          <p:spPr>
            <a:xfrm>
              <a:off x="4554725" y="4082175"/>
              <a:ext cx="110150" cy="382825"/>
            </a:xfrm>
            <a:custGeom>
              <a:avLst/>
              <a:gdLst/>
              <a:ahLst/>
              <a:cxnLst/>
              <a:rect l="l" t="t" r="r" b="b"/>
              <a:pathLst>
                <a:path w="4406" h="15313" extrusionOk="0">
                  <a:moveTo>
                    <a:pt x="596" y="1"/>
                  </a:moveTo>
                  <a:lnTo>
                    <a:pt x="0" y="382"/>
                  </a:lnTo>
                  <a:lnTo>
                    <a:pt x="3572" y="15312"/>
                  </a:lnTo>
                  <a:lnTo>
                    <a:pt x="4406" y="15169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2"/>
            <p:cNvSpPr/>
            <p:nvPr/>
          </p:nvSpPr>
          <p:spPr>
            <a:xfrm>
              <a:off x="4225525" y="3981575"/>
              <a:ext cx="44375" cy="308700"/>
            </a:xfrm>
            <a:custGeom>
              <a:avLst/>
              <a:gdLst/>
              <a:ahLst/>
              <a:cxnLst/>
              <a:rect l="l" t="t" r="r" b="b"/>
              <a:pathLst>
                <a:path w="1775" h="12348" extrusionOk="0">
                  <a:moveTo>
                    <a:pt x="0" y="0"/>
                  </a:moveTo>
                  <a:lnTo>
                    <a:pt x="1393" y="12347"/>
                  </a:lnTo>
                  <a:lnTo>
                    <a:pt x="1774" y="12347"/>
                  </a:lnTo>
                  <a:lnTo>
                    <a:pt x="619" y="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2"/>
            <p:cNvSpPr/>
            <p:nvPr/>
          </p:nvSpPr>
          <p:spPr>
            <a:xfrm>
              <a:off x="4282675" y="3981575"/>
              <a:ext cx="16975" cy="310175"/>
            </a:xfrm>
            <a:custGeom>
              <a:avLst/>
              <a:gdLst/>
              <a:ahLst/>
              <a:cxnLst/>
              <a:rect l="l" t="t" r="r" b="b"/>
              <a:pathLst>
                <a:path w="679" h="12407" extrusionOk="0">
                  <a:moveTo>
                    <a:pt x="560" y="0"/>
                  </a:moveTo>
                  <a:lnTo>
                    <a:pt x="0" y="119"/>
                  </a:lnTo>
                  <a:lnTo>
                    <a:pt x="298" y="12407"/>
                  </a:lnTo>
                  <a:lnTo>
                    <a:pt x="679" y="12383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2"/>
            <p:cNvSpPr/>
            <p:nvPr/>
          </p:nvSpPr>
          <p:spPr>
            <a:xfrm>
              <a:off x="3638550" y="4071750"/>
              <a:ext cx="150325" cy="364950"/>
            </a:xfrm>
            <a:custGeom>
              <a:avLst/>
              <a:gdLst/>
              <a:ahLst/>
              <a:cxnLst/>
              <a:rect l="l" t="t" r="r" b="b"/>
              <a:pathLst>
                <a:path w="6013" h="14598" extrusionOk="0">
                  <a:moveTo>
                    <a:pt x="5179" y="1"/>
                  </a:moveTo>
                  <a:lnTo>
                    <a:pt x="0" y="14396"/>
                  </a:lnTo>
                  <a:lnTo>
                    <a:pt x="750" y="14598"/>
                  </a:lnTo>
                  <a:lnTo>
                    <a:pt x="6013" y="263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2"/>
            <p:cNvSpPr/>
            <p:nvPr/>
          </p:nvSpPr>
          <p:spPr>
            <a:xfrm>
              <a:off x="3633475" y="4065800"/>
              <a:ext cx="139025" cy="373900"/>
            </a:xfrm>
            <a:custGeom>
              <a:avLst/>
              <a:gdLst/>
              <a:ahLst/>
              <a:cxnLst/>
              <a:rect l="l" t="t" r="r" b="b"/>
              <a:pathLst>
                <a:path w="5561" h="14956" extrusionOk="0">
                  <a:moveTo>
                    <a:pt x="4549" y="1"/>
                  </a:moveTo>
                  <a:lnTo>
                    <a:pt x="1" y="14515"/>
                  </a:lnTo>
                  <a:lnTo>
                    <a:pt x="894" y="14955"/>
                  </a:lnTo>
                  <a:lnTo>
                    <a:pt x="5561" y="263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2"/>
            <p:cNvSpPr/>
            <p:nvPr/>
          </p:nvSpPr>
          <p:spPr>
            <a:xfrm>
              <a:off x="4356775" y="2961200"/>
              <a:ext cx="105100" cy="40225"/>
            </a:xfrm>
            <a:custGeom>
              <a:avLst/>
              <a:gdLst/>
              <a:ahLst/>
              <a:cxnLst/>
              <a:rect l="l" t="t" r="r" b="b"/>
              <a:pathLst>
                <a:path w="4204" h="1609" extrusionOk="0">
                  <a:moveTo>
                    <a:pt x="346" y="1"/>
                  </a:moveTo>
                  <a:cubicBezTo>
                    <a:pt x="144" y="37"/>
                    <a:pt x="1" y="215"/>
                    <a:pt x="13" y="394"/>
                  </a:cubicBezTo>
                  <a:cubicBezTo>
                    <a:pt x="13" y="596"/>
                    <a:pt x="203" y="703"/>
                    <a:pt x="215" y="715"/>
                  </a:cubicBezTo>
                  <a:cubicBezTo>
                    <a:pt x="1430" y="1013"/>
                    <a:pt x="2644" y="1311"/>
                    <a:pt x="3847" y="1608"/>
                  </a:cubicBezTo>
                  <a:cubicBezTo>
                    <a:pt x="4025" y="1572"/>
                    <a:pt x="4156" y="1441"/>
                    <a:pt x="4180" y="1275"/>
                  </a:cubicBezTo>
                  <a:cubicBezTo>
                    <a:pt x="4204" y="1108"/>
                    <a:pt x="4108" y="941"/>
                    <a:pt x="3966" y="870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2"/>
            <p:cNvSpPr/>
            <p:nvPr/>
          </p:nvSpPr>
          <p:spPr>
            <a:xfrm>
              <a:off x="4149625" y="2969850"/>
              <a:ext cx="91400" cy="83650"/>
            </a:xfrm>
            <a:custGeom>
              <a:avLst/>
              <a:gdLst/>
              <a:ahLst/>
              <a:cxnLst/>
              <a:rect l="l" t="t" r="r" b="b"/>
              <a:pathLst>
                <a:path w="3656" h="3346" extrusionOk="0">
                  <a:moveTo>
                    <a:pt x="0" y="0"/>
                  </a:moveTo>
                  <a:lnTo>
                    <a:pt x="0" y="3346"/>
                  </a:lnTo>
                  <a:lnTo>
                    <a:pt x="3655" y="3346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2"/>
            <p:cNvSpPr/>
            <p:nvPr/>
          </p:nvSpPr>
          <p:spPr>
            <a:xfrm>
              <a:off x="4188600" y="2817750"/>
              <a:ext cx="33375" cy="178900"/>
            </a:xfrm>
            <a:custGeom>
              <a:avLst/>
              <a:gdLst/>
              <a:ahLst/>
              <a:cxnLst/>
              <a:rect l="l" t="t" r="r" b="b"/>
              <a:pathLst>
                <a:path w="1335" h="7156" extrusionOk="0">
                  <a:moveTo>
                    <a:pt x="1" y="0"/>
                  </a:moveTo>
                  <a:lnTo>
                    <a:pt x="1" y="7156"/>
                  </a:lnTo>
                  <a:lnTo>
                    <a:pt x="1334" y="7156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C2D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2"/>
            <p:cNvSpPr/>
            <p:nvPr/>
          </p:nvSpPr>
          <p:spPr>
            <a:xfrm>
              <a:off x="4131150" y="2817750"/>
              <a:ext cx="115225" cy="178900"/>
            </a:xfrm>
            <a:custGeom>
              <a:avLst/>
              <a:gdLst/>
              <a:ahLst/>
              <a:cxnLst/>
              <a:rect l="l" t="t" r="r" b="b"/>
              <a:pathLst>
                <a:path w="4609" h="7156" extrusionOk="0">
                  <a:moveTo>
                    <a:pt x="2299" y="0"/>
                  </a:moveTo>
                  <a:cubicBezTo>
                    <a:pt x="1025" y="0"/>
                    <a:pt x="1" y="1595"/>
                    <a:pt x="1" y="3584"/>
                  </a:cubicBezTo>
                  <a:cubicBezTo>
                    <a:pt x="1" y="5560"/>
                    <a:pt x="1025" y="7156"/>
                    <a:pt x="2299" y="7156"/>
                  </a:cubicBezTo>
                  <a:cubicBezTo>
                    <a:pt x="3573" y="7156"/>
                    <a:pt x="4609" y="5560"/>
                    <a:pt x="4609" y="3584"/>
                  </a:cubicBezTo>
                  <a:cubicBezTo>
                    <a:pt x="4609" y="1595"/>
                    <a:pt x="3573" y="0"/>
                    <a:pt x="2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2"/>
            <p:cNvSpPr/>
            <p:nvPr/>
          </p:nvSpPr>
          <p:spPr>
            <a:xfrm>
              <a:off x="4466325" y="2709400"/>
              <a:ext cx="61925" cy="79200"/>
            </a:xfrm>
            <a:custGeom>
              <a:avLst/>
              <a:gdLst/>
              <a:ahLst/>
              <a:cxnLst/>
              <a:rect l="l" t="t" r="r" b="b"/>
              <a:pathLst>
                <a:path w="2477" h="3168" extrusionOk="0">
                  <a:moveTo>
                    <a:pt x="1239" y="0"/>
                  </a:moveTo>
                  <a:cubicBezTo>
                    <a:pt x="560" y="0"/>
                    <a:pt x="0" y="715"/>
                    <a:pt x="0" y="1584"/>
                  </a:cubicBezTo>
                  <a:cubicBezTo>
                    <a:pt x="0" y="2465"/>
                    <a:pt x="560" y="3167"/>
                    <a:pt x="1239" y="3167"/>
                  </a:cubicBezTo>
                  <a:cubicBezTo>
                    <a:pt x="1917" y="3167"/>
                    <a:pt x="2477" y="2465"/>
                    <a:pt x="2477" y="1584"/>
                  </a:cubicBezTo>
                  <a:cubicBezTo>
                    <a:pt x="2477" y="715"/>
                    <a:pt x="1917" y="0"/>
                    <a:pt x="1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2"/>
            <p:cNvSpPr/>
            <p:nvPr/>
          </p:nvSpPr>
          <p:spPr>
            <a:xfrm>
              <a:off x="4192175" y="2334650"/>
              <a:ext cx="181900" cy="282800"/>
            </a:xfrm>
            <a:custGeom>
              <a:avLst/>
              <a:gdLst/>
              <a:ahLst/>
              <a:cxnLst/>
              <a:rect l="l" t="t" r="r" b="b"/>
              <a:pathLst>
                <a:path w="7276" h="11312" extrusionOk="0">
                  <a:moveTo>
                    <a:pt x="3644" y="0"/>
                  </a:moveTo>
                  <a:cubicBezTo>
                    <a:pt x="1632" y="0"/>
                    <a:pt x="1" y="2524"/>
                    <a:pt x="1" y="5656"/>
                  </a:cubicBezTo>
                  <a:cubicBezTo>
                    <a:pt x="1" y="8775"/>
                    <a:pt x="1632" y="11311"/>
                    <a:pt x="3644" y="11311"/>
                  </a:cubicBezTo>
                  <a:cubicBezTo>
                    <a:pt x="5644" y="11311"/>
                    <a:pt x="7275" y="8775"/>
                    <a:pt x="7275" y="5656"/>
                  </a:cubicBezTo>
                  <a:cubicBezTo>
                    <a:pt x="7275" y="2524"/>
                    <a:pt x="5644" y="0"/>
                    <a:pt x="3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2"/>
            <p:cNvSpPr/>
            <p:nvPr/>
          </p:nvSpPr>
          <p:spPr>
            <a:xfrm>
              <a:off x="4001675" y="2325425"/>
              <a:ext cx="181900" cy="282800"/>
            </a:xfrm>
            <a:custGeom>
              <a:avLst/>
              <a:gdLst/>
              <a:ahLst/>
              <a:cxnLst/>
              <a:rect l="l" t="t" r="r" b="b"/>
              <a:pathLst>
                <a:path w="7276" h="11312" extrusionOk="0">
                  <a:moveTo>
                    <a:pt x="3644" y="0"/>
                  </a:moveTo>
                  <a:cubicBezTo>
                    <a:pt x="1632" y="0"/>
                    <a:pt x="1" y="2524"/>
                    <a:pt x="1" y="5656"/>
                  </a:cubicBezTo>
                  <a:cubicBezTo>
                    <a:pt x="1" y="8775"/>
                    <a:pt x="1632" y="11311"/>
                    <a:pt x="3644" y="11311"/>
                  </a:cubicBezTo>
                  <a:cubicBezTo>
                    <a:pt x="5644" y="11311"/>
                    <a:pt x="7275" y="8775"/>
                    <a:pt x="7275" y="5656"/>
                  </a:cubicBezTo>
                  <a:cubicBezTo>
                    <a:pt x="7275" y="2524"/>
                    <a:pt x="5644" y="0"/>
                    <a:pt x="3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2"/>
            <p:cNvSpPr/>
            <p:nvPr/>
          </p:nvSpPr>
          <p:spPr>
            <a:xfrm>
              <a:off x="4092750" y="2325425"/>
              <a:ext cx="52425" cy="282800"/>
            </a:xfrm>
            <a:custGeom>
              <a:avLst/>
              <a:gdLst/>
              <a:ahLst/>
              <a:cxnLst/>
              <a:rect l="l" t="t" r="r" b="b"/>
              <a:pathLst>
                <a:path w="2097" h="11312" extrusionOk="0">
                  <a:moveTo>
                    <a:pt x="1" y="0"/>
                  </a:moveTo>
                  <a:lnTo>
                    <a:pt x="1" y="11311"/>
                  </a:lnTo>
                  <a:lnTo>
                    <a:pt x="2096" y="11311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2"/>
            <p:cNvSpPr/>
            <p:nvPr/>
          </p:nvSpPr>
          <p:spPr>
            <a:xfrm>
              <a:off x="4283250" y="2334650"/>
              <a:ext cx="52425" cy="282800"/>
            </a:xfrm>
            <a:custGeom>
              <a:avLst/>
              <a:gdLst/>
              <a:ahLst/>
              <a:cxnLst/>
              <a:rect l="l" t="t" r="r" b="b"/>
              <a:pathLst>
                <a:path w="2097" h="11312" extrusionOk="0">
                  <a:moveTo>
                    <a:pt x="1" y="0"/>
                  </a:moveTo>
                  <a:lnTo>
                    <a:pt x="1" y="11311"/>
                  </a:lnTo>
                  <a:lnTo>
                    <a:pt x="2096" y="11311"/>
                  </a:lnTo>
                  <a:lnTo>
                    <a:pt x="19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2"/>
            <p:cNvSpPr/>
            <p:nvPr/>
          </p:nvSpPr>
          <p:spPr>
            <a:xfrm>
              <a:off x="4104375" y="2452525"/>
              <a:ext cx="179500" cy="195275"/>
            </a:xfrm>
            <a:custGeom>
              <a:avLst/>
              <a:gdLst/>
              <a:ahLst/>
              <a:cxnLst/>
              <a:rect l="l" t="t" r="r" b="b"/>
              <a:pathLst>
                <a:path w="7180" h="7811" extrusionOk="0">
                  <a:moveTo>
                    <a:pt x="0" y="0"/>
                  </a:moveTo>
                  <a:lnTo>
                    <a:pt x="0" y="7811"/>
                  </a:lnTo>
                  <a:lnTo>
                    <a:pt x="7180" y="7739"/>
                  </a:lnTo>
                  <a:lnTo>
                    <a:pt x="71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2"/>
            <p:cNvSpPr/>
            <p:nvPr/>
          </p:nvSpPr>
          <p:spPr>
            <a:xfrm>
              <a:off x="4050800" y="2325425"/>
              <a:ext cx="181875" cy="282800"/>
            </a:xfrm>
            <a:custGeom>
              <a:avLst/>
              <a:gdLst/>
              <a:ahLst/>
              <a:cxnLst/>
              <a:rect l="l" t="t" r="r" b="b"/>
              <a:pathLst>
                <a:path w="7275" h="11312" extrusionOk="0">
                  <a:moveTo>
                    <a:pt x="3643" y="0"/>
                  </a:moveTo>
                  <a:cubicBezTo>
                    <a:pt x="1631" y="0"/>
                    <a:pt x="0" y="2524"/>
                    <a:pt x="0" y="5656"/>
                  </a:cubicBezTo>
                  <a:cubicBezTo>
                    <a:pt x="0" y="8775"/>
                    <a:pt x="1631" y="11311"/>
                    <a:pt x="3643" y="11311"/>
                  </a:cubicBezTo>
                  <a:cubicBezTo>
                    <a:pt x="5644" y="11311"/>
                    <a:pt x="7275" y="8775"/>
                    <a:pt x="7275" y="5656"/>
                  </a:cubicBezTo>
                  <a:cubicBezTo>
                    <a:pt x="7275" y="2524"/>
                    <a:pt x="5644" y="0"/>
                    <a:pt x="3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2"/>
            <p:cNvSpPr/>
            <p:nvPr/>
          </p:nvSpPr>
          <p:spPr>
            <a:xfrm>
              <a:off x="4096925" y="2390000"/>
              <a:ext cx="100925" cy="156900"/>
            </a:xfrm>
            <a:custGeom>
              <a:avLst/>
              <a:gdLst/>
              <a:ahLst/>
              <a:cxnLst/>
              <a:rect l="l" t="t" r="r" b="b"/>
              <a:pathLst>
                <a:path w="4037" h="6276" extrusionOk="0">
                  <a:moveTo>
                    <a:pt x="2013" y="1"/>
                  </a:moveTo>
                  <a:cubicBezTo>
                    <a:pt x="906" y="1"/>
                    <a:pt x="1" y="1406"/>
                    <a:pt x="1" y="3132"/>
                  </a:cubicBezTo>
                  <a:cubicBezTo>
                    <a:pt x="1" y="4870"/>
                    <a:pt x="906" y="6275"/>
                    <a:pt x="2013" y="6275"/>
                  </a:cubicBezTo>
                  <a:cubicBezTo>
                    <a:pt x="3132" y="6275"/>
                    <a:pt x="4037" y="4870"/>
                    <a:pt x="4037" y="3132"/>
                  </a:cubicBezTo>
                  <a:cubicBezTo>
                    <a:pt x="4037" y="1406"/>
                    <a:pt x="3132" y="1"/>
                    <a:pt x="2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2"/>
            <p:cNvSpPr/>
            <p:nvPr/>
          </p:nvSpPr>
          <p:spPr>
            <a:xfrm>
              <a:off x="4133250" y="2440300"/>
              <a:ext cx="36025" cy="56000"/>
            </a:xfrm>
            <a:custGeom>
              <a:avLst/>
              <a:gdLst/>
              <a:ahLst/>
              <a:cxnLst/>
              <a:rect l="l" t="t" r="r" b="b"/>
              <a:pathLst>
                <a:path w="1441" h="2240" extrusionOk="0">
                  <a:moveTo>
                    <a:pt x="726" y="1"/>
                  </a:moveTo>
                  <a:cubicBezTo>
                    <a:pt x="322" y="1"/>
                    <a:pt x="0" y="501"/>
                    <a:pt x="0" y="1120"/>
                  </a:cubicBezTo>
                  <a:cubicBezTo>
                    <a:pt x="0" y="1739"/>
                    <a:pt x="322" y="2239"/>
                    <a:pt x="726" y="2239"/>
                  </a:cubicBezTo>
                  <a:cubicBezTo>
                    <a:pt x="1119" y="2239"/>
                    <a:pt x="1441" y="1739"/>
                    <a:pt x="1441" y="1120"/>
                  </a:cubicBezTo>
                  <a:cubicBezTo>
                    <a:pt x="1441" y="501"/>
                    <a:pt x="1119" y="1"/>
                    <a:pt x="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2"/>
            <p:cNvSpPr/>
            <p:nvPr/>
          </p:nvSpPr>
          <p:spPr>
            <a:xfrm>
              <a:off x="4241300" y="2334650"/>
              <a:ext cx="181875" cy="282800"/>
            </a:xfrm>
            <a:custGeom>
              <a:avLst/>
              <a:gdLst/>
              <a:ahLst/>
              <a:cxnLst/>
              <a:rect l="l" t="t" r="r" b="b"/>
              <a:pathLst>
                <a:path w="7275" h="11312" extrusionOk="0">
                  <a:moveTo>
                    <a:pt x="3643" y="0"/>
                  </a:moveTo>
                  <a:cubicBezTo>
                    <a:pt x="1631" y="0"/>
                    <a:pt x="0" y="2524"/>
                    <a:pt x="0" y="5656"/>
                  </a:cubicBezTo>
                  <a:cubicBezTo>
                    <a:pt x="0" y="8775"/>
                    <a:pt x="1631" y="11311"/>
                    <a:pt x="3643" y="11311"/>
                  </a:cubicBezTo>
                  <a:cubicBezTo>
                    <a:pt x="5644" y="11311"/>
                    <a:pt x="7275" y="8775"/>
                    <a:pt x="7275" y="5656"/>
                  </a:cubicBezTo>
                  <a:cubicBezTo>
                    <a:pt x="7275" y="2524"/>
                    <a:pt x="5644" y="0"/>
                    <a:pt x="3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2"/>
            <p:cNvSpPr/>
            <p:nvPr/>
          </p:nvSpPr>
          <p:spPr>
            <a:xfrm>
              <a:off x="4287425" y="2399225"/>
              <a:ext cx="100925" cy="156900"/>
            </a:xfrm>
            <a:custGeom>
              <a:avLst/>
              <a:gdLst/>
              <a:ahLst/>
              <a:cxnLst/>
              <a:rect l="l" t="t" r="r" b="b"/>
              <a:pathLst>
                <a:path w="4037" h="6276" extrusionOk="0">
                  <a:moveTo>
                    <a:pt x="2013" y="1"/>
                  </a:moveTo>
                  <a:cubicBezTo>
                    <a:pt x="906" y="1"/>
                    <a:pt x="1" y="1406"/>
                    <a:pt x="1" y="3132"/>
                  </a:cubicBezTo>
                  <a:cubicBezTo>
                    <a:pt x="1" y="4871"/>
                    <a:pt x="906" y="6275"/>
                    <a:pt x="2013" y="6275"/>
                  </a:cubicBezTo>
                  <a:cubicBezTo>
                    <a:pt x="3132" y="6275"/>
                    <a:pt x="4037" y="4871"/>
                    <a:pt x="4037" y="3132"/>
                  </a:cubicBezTo>
                  <a:cubicBezTo>
                    <a:pt x="4037" y="1406"/>
                    <a:pt x="3132" y="1"/>
                    <a:pt x="2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2"/>
            <p:cNvSpPr/>
            <p:nvPr/>
          </p:nvSpPr>
          <p:spPr>
            <a:xfrm>
              <a:off x="4323750" y="2449550"/>
              <a:ext cx="36025" cy="55975"/>
            </a:xfrm>
            <a:custGeom>
              <a:avLst/>
              <a:gdLst/>
              <a:ahLst/>
              <a:cxnLst/>
              <a:rect l="l" t="t" r="r" b="b"/>
              <a:pathLst>
                <a:path w="1441" h="2239" extrusionOk="0">
                  <a:moveTo>
                    <a:pt x="726" y="0"/>
                  </a:moveTo>
                  <a:cubicBezTo>
                    <a:pt x="322" y="0"/>
                    <a:pt x="0" y="500"/>
                    <a:pt x="0" y="1119"/>
                  </a:cubicBezTo>
                  <a:cubicBezTo>
                    <a:pt x="0" y="1738"/>
                    <a:pt x="322" y="2238"/>
                    <a:pt x="726" y="2238"/>
                  </a:cubicBezTo>
                  <a:cubicBezTo>
                    <a:pt x="1119" y="2238"/>
                    <a:pt x="1441" y="1738"/>
                    <a:pt x="1441" y="1119"/>
                  </a:cubicBezTo>
                  <a:cubicBezTo>
                    <a:pt x="1441" y="500"/>
                    <a:pt x="1119" y="0"/>
                    <a:pt x="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2"/>
            <p:cNvSpPr/>
            <p:nvPr/>
          </p:nvSpPr>
          <p:spPr>
            <a:xfrm>
              <a:off x="4162125" y="2817750"/>
              <a:ext cx="115200" cy="178900"/>
            </a:xfrm>
            <a:custGeom>
              <a:avLst/>
              <a:gdLst/>
              <a:ahLst/>
              <a:cxnLst/>
              <a:rect l="l" t="t" r="r" b="b"/>
              <a:pathLst>
                <a:path w="4608" h="7156" extrusionOk="0">
                  <a:moveTo>
                    <a:pt x="2310" y="0"/>
                  </a:moveTo>
                  <a:cubicBezTo>
                    <a:pt x="1036" y="0"/>
                    <a:pt x="0" y="1595"/>
                    <a:pt x="0" y="3584"/>
                  </a:cubicBezTo>
                  <a:cubicBezTo>
                    <a:pt x="0" y="5560"/>
                    <a:pt x="1036" y="7156"/>
                    <a:pt x="2310" y="7156"/>
                  </a:cubicBezTo>
                  <a:cubicBezTo>
                    <a:pt x="3572" y="7156"/>
                    <a:pt x="4608" y="5560"/>
                    <a:pt x="4608" y="3584"/>
                  </a:cubicBezTo>
                  <a:cubicBezTo>
                    <a:pt x="4608" y="1595"/>
                    <a:pt x="3572" y="0"/>
                    <a:pt x="2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2"/>
            <p:cNvSpPr/>
            <p:nvPr/>
          </p:nvSpPr>
          <p:spPr>
            <a:xfrm>
              <a:off x="4191275" y="2858525"/>
              <a:ext cx="64025" cy="99425"/>
            </a:xfrm>
            <a:custGeom>
              <a:avLst/>
              <a:gdLst/>
              <a:ahLst/>
              <a:cxnLst/>
              <a:rect l="l" t="t" r="r" b="b"/>
              <a:pathLst>
                <a:path w="2561" h="3977" extrusionOk="0">
                  <a:moveTo>
                    <a:pt x="1275" y="0"/>
                  </a:moveTo>
                  <a:cubicBezTo>
                    <a:pt x="572" y="0"/>
                    <a:pt x="1" y="893"/>
                    <a:pt x="1" y="1989"/>
                  </a:cubicBezTo>
                  <a:cubicBezTo>
                    <a:pt x="1" y="3084"/>
                    <a:pt x="572" y="3977"/>
                    <a:pt x="1275" y="3977"/>
                  </a:cubicBezTo>
                  <a:cubicBezTo>
                    <a:pt x="1989" y="3977"/>
                    <a:pt x="2561" y="3084"/>
                    <a:pt x="2561" y="1989"/>
                  </a:cubicBezTo>
                  <a:cubicBezTo>
                    <a:pt x="2561" y="893"/>
                    <a:pt x="1989" y="0"/>
                    <a:pt x="1275" y="0"/>
                  </a:cubicBezTo>
                  <a:close/>
                </a:path>
              </a:pathLst>
            </a:custGeom>
            <a:solidFill>
              <a:srgbClr val="C2D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2"/>
            <p:cNvSpPr/>
            <p:nvPr/>
          </p:nvSpPr>
          <p:spPr>
            <a:xfrm>
              <a:off x="4141875" y="3053175"/>
              <a:ext cx="106000" cy="23850"/>
            </a:xfrm>
            <a:custGeom>
              <a:avLst/>
              <a:gdLst/>
              <a:ahLst/>
              <a:cxnLst/>
              <a:rect l="l" t="t" r="r" b="b"/>
              <a:pathLst>
                <a:path w="4240" h="954" extrusionOk="0">
                  <a:moveTo>
                    <a:pt x="0" y="1"/>
                  </a:moveTo>
                  <a:lnTo>
                    <a:pt x="0" y="953"/>
                  </a:lnTo>
                  <a:lnTo>
                    <a:pt x="4239" y="953"/>
                  </a:lnTo>
                  <a:lnTo>
                    <a:pt x="4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2"/>
            <p:cNvSpPr/>
            <p:nvPr/>
          </p:nvSpPr>
          <p:spPr>
            <a:xfrm>
              <a:off x="4135025" y="3077600"/>
              <a:ext cx="120575" cy="7150"/>
            </a:xfrm>
            <a:custGeom>
              <a:avLst/>
              <a:gdLst/>
              <a:ahLst/>
              <a:cxnLst/>
              <a:rect l="l" t="t" r="r" b="b"/>
              <a:pathLst>
                <a:path w="4823" h="286" extrusionOk="0">
                  <a:moveTo>
                    <a:pt x="1" y="0"/>
                  </a:moveTo>
                  <a:lnTo>
                    <a:pt x="1" y="286"/>
                  </a:lnTo>
                  <a:lnTo>
                    <a:pt x="4823" y="286"/>
                  </a:lnTo>
                  <a:lnTo>
                    <a:pt x="4823" y="0"/>
                  </a:lnTo>
                  <a:close/>
                </a:path>
              </a:pathLst>
            </a:custGeom>
            <a:solidFill>
              <a:srgbClr val="C2D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2"/>
            <p:cNvSpPr/>
            <p:nvPr/>
          </p:nvSpPr>
          <p:spPr>
            <a:xfrm>
              <a:off x="4068350" y="3084725"/>
              <a:ext cx="255125" cy="35750"/>
            </a:xfrm>
            <a:custGeom>
              <a:avLst/>
              <a:gdLst/>
              <a:ahLst/>
              <a:cxnLst/>
              <a:rect l="l" t="t" r="r" b="b"/>
              <a:pathLst>
                <a:path w="10205" h="1430" extrusionOk="0">
                  <a:moveTo>
                    <a:pt x="8811" y="1"/>
                  </a:moveTo>
                  <a:lnTo>
                    <a:pt x="1" y="60"/>
                  </a:lnTo>
                  <a:lnTo>
                    <a:pt x="36" y="1049"/>
                  </a:lnTo>
                  <a:lnTo>
                    <a:pt x="1763" y="1406"/>
                  </a:lnTo>
                  <a:lnTo>
                    <a:pt x="5835" y="1430"/>
                  </a:lnTo>
                  <a:lnTo>
                    <a:pt x="10204" y="1168"/>
                  </a:lnTo>
                  <a:lnTo>
                    <a:pt x="10204" y="418"/>
                  </a:lnTo>
                  <a:lnTo>
                    <a:pt x="88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2"/>
            <p:cNvSpPr/>
            <p:nvPr/>
          </p:nvSpPr>
          <p:spPr>
            <a:xfrm>
              <a:off x="3761475" y="3111525"/>
              <a:ext cx="376250" cy="972750"/>
            </a:xfrm>
            <a:custGeom>
              <a:avLst/>
              <a:gdLst/>
              <a:ahLst/>
              <a:cxnLst/>
              <a:rect l="l" t="t" r="r" b="b"/>
              <a:pathLst>
                <a:path w="15050" h="38910" extrusionOk="0">
                  <a:moveTo>
                    <a:pt x="13823" y="0"/>
                  </a:moveTo>
                  <a:lnTo>
                    <a:pt x="0" y="38553"/>
                  </a:lnTo>
                  <a:lnTo>
                    <a:pt x="1250" y="38910"/>
                  </a:lnTo>
                  <a:lnTo>
                    <a:pt x="15050" y="358"/>
                  </a:lnTo>
                  <a:lnTo>
                    <a:pt x="13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2"/>
            <p:cNvSpPr/>
            <p:nvPr/>
          </p:nvSpPr>
          <p:spPr>
            <a:xfrm>
              <a:off x="3739750" y="3119850"/>
              <a:ext cx="333100" cy="959975"/>
            </a:xfrm>
            <a:custGeom>
              <a:avLst/>
              <a:gdLst/>
              <a:ahLst/>
              <a:cxnLst/>
              <a:rect l="l" t="t" r="r" b="b"/>
              <a:pathLst>
                <a:path w="13324" h="38399" extrusionOk="0">
                  <a:moveTo>
                    <a:pt x="12264" y="1"/>
                  </a:moveTo>
                  <a:lnTo>
                    <a:pt x="0" y="37898"/>
                  </a:lnTo>
                  <a:lnTo>
                    <a:pt x="1524" y="38398"/>
                  </a:lnTo>
                  <a:lnTo>
                    <a:pt x="13323" y="239"/>
                  </a:lnTo>
                  <a:lnTo>
                    <a:pt x="122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2"/>
            <p:cNvSpPr/>
            <p:nvPr/>
          </p:nvSpPr>
          <p:spPr>
            <a:xfrm>
              <a:off x="4112400" y="3115400"/>
              <a:ext cx="131600" cy="873650"/>
            </a:xfrm>
            <a:custGeom>
              <a:avLst/>
              <a:gdLst/>
              <a:ahLst/>
              <a:cxnLst/>
              <a:rect l="l" t="t" r="r" b="b"/>
              <a:pathLst>
                <a:path w="5264" h="34946" extrusionOk="0">
                  <a:moveTo>
                    <a:pt x="1191" y="0"/>
                  </a:moveTo>
                  <a:lnTo>
                    <a:pt x="1" y="179"/>
                  </a:lnTo>
                  <a:lnTo>
                    <a:pt x="4013" y="34945"/>
                  </a:lnTo>
                  <a:lnTo>
                    <a:pt x="5263" y="34945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2"/>
            <p:cNvSpPr/>
            <p:nvPr/>
          </p:nvSpPr>
          <p:spPr>
            <a:xfrm>
              <a:off x="4282675" y="3108550"/>
              <a:ext cx="28300" cy="879000"/>
            </a:xfrm>
            <a:custGeom>
              <a:avLst/>
              <a:gdLst/>
              <a:ahLst/>
              <a:cxnLst/>
              <a:rect l="l" t="t" r="r" b="b"/>
              <a:pathLst>
                <a:path w="1132" h="35160" extrusionOk="0">
                  <a:moveTo>
                    <a:pt x="179" y="0"/>
                  </a:moveTo>
                  <a:lnTo>
                    <a:pt x="0" y="35159"/>
                  </a:lnTo>
                  <a:lnTo>
                    <a:pt x="1012" y="35159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2"/>
            <p:cNvSpPr/>
            <p:nvPr/>
          </p:nvSpPr>
          <p:spPr>
            <a:xfrm>
              <a:off x="4202300" y="3127900"/>
              <a:ext cx="331600" cy="977225"/>
            </a:xfrm>
            <a:custGeom>
              <a:avLst/>
              <a:gdLst/>
              <a:ahLst/>
              <a:cxnLst/>
              <a:rect l="l" t="t" r="r" b="b"/>
              <a:pathLst>
                <a:path w="13264" h="39089" extrusionOk="0">
                  <a:moveTo>
                    <a:pt x="1251" y="0"/>
                  </a:moveTo>
                  <a:lnTo>
                    <a:pt x="0" y="238"/>
                  </a:lnTo>
                  <a:lnTo>
                    <a:pt x="12073" y="39088"/>
                  </a:lnTo>
                  <a:lnTo>
                    <a:pt x="13264" y="38791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2"/>
            <p:cNvSpPr/>
            <p:nvPr/>
          </p:nvSpPr>
          <p:spPr>
            <a:xfrm>
              <a:off x="4316900" y="3120450"/>
              <a:ext cx="264625" cy="971275"/>
            </a:xfrm>
            <a:custGeom>
              <a:avLst/>
              <a:gdLst/>
              <a:ahLst/>
              <a:cxnLst/>
              <a:rect l="l" t="t" r="r" b="b"/>
              <a:pathLst>
                <a:path w="10585" h="38851" extrusionOk="0">
                  <a:moveTo>
                    <a:pt x="1012" y="1"/>
                  </a:moveTo>
                  <a:lnTo>
                    <a:pt x="0" y="298"/>
                  </a:lnTo>
                  <a:lnTo>
                    <a:pt x="9513" y="38851"/>
                  </a:lnTo>
                  <a:lnTo>
                    <a:pt x="10585" y="38672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2"/>
            <p:cNvSpPr/>
            <p:nvPr/>
          </p:nvSpPr>
          <p:spPr>
            <a:xfrm>
              <a:off x="4254100" y="2941425"/>
              <a:ext cx="118775" cy="35275"/>
            </a:xfrm>
            <a:custGeom>
              <a:avLst/>
              <a:gdLst/>
              <a:ahLst/>
              <a:cxnLst/>
              <a:rect l="l" t="t" r="r" b="b"/>
              <a:pathLst>
                <a:path w="4751" h="1411" extrusionOk="0">
                  <a:moveTo>
                    <a:pt x="214" y="1"/>
                  </a:moveTo>
                  <a:cubicBezTo>
                    <a:pt x="125" y="1"/>
                    <a:pt x="44" y="56"/>
                    <a:pt x="24" y="137"/>
                  </a:cubicBezTo>
                  <a:cubicBezTo>
                    <a:pt x="0" y="220"/>
                    <a:pt x="36" y="316"/>
                    <a:pt x="119" y="363"/>
                  </a:cubicBezTo>
                  <a:cubicBezTo>
                    <a:pt x="1584" y="708"/>
                    <a:pt x="3048" y="1054"/>
                    <a:pt x="4513" y="1411"/>
                  </a:cubicBezTo>
                  <a:cubicBezTo>
                    <a:pt x="4632" y="1399"/>
                    <a:pt x="4715" y="1316"/>
                    <a:pt x="4727" y="1220"/>
                  </a:cubicBezTo>
                  <a:cubicBezTo>
                    <a:pt x="4751" y="1113"/>
                    <a:pt x="4691" y="1006"/>
                    <a:pt x="4584" y="959"/>
                  </a:cubicBezTo>
                  <a:lnTo>
                    <a:pt x="262" y="6"/>
                  </a:lnTo>
                  <a:cubicBezTo>
                    <a:pt x="246" y="2"/>
                    <a:pt x="230" y="1"/>
                    <a:pt x="214" y="1"/>
                  </a:cubicBezTo>
                  <a:close/>
                </a:path>
              </a:pathLst>
            </a:custGeom>
            <a:solidFill>
              <a:srgbClr val="485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2"/>
            <p:cNvSpPr/>
            <p:nvPr/>
          </p:nvSpPr>
          <p:spPr>
            <a:xfrm>
              <a:off x="4046325" y="3090400"/>
              <a:ext cx="35450" cy="40200"/>
            </a:xfrm>
            <a:custGeom>
              <a:avLst/>
              <a:gdLst/>
              <a:ahLst/>
              <a:cxnLst/>
              <a:rect l="l" t="t" r="r" b="b"/>
              <a:pathLst>
                <a:path w="1418" h="1608" extrusionOk="0">
                  <a:moveTo>
                    <a:pt x="465" y="0"/>
                  </a:moveTo>
                  <a:lnTo>
                    <a:pt x="1" y="1322"/>
                  </a:lnTo>
                  <a:lnTo>
                    <a:pt x="858" y="1607"/>
                  </a:lnTo>
                  <a:lnTo>
                    <a:pt x="1155" y="834"/>
                  </a:lnTo>
                  <a:lnTo>
                    <a:pt x="1417" y="786"/>
                  </a:lnTo>
                  <a:lnTo>
                    <a:pt x="1417" y="36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2"/>
            <p:cNvSpPr/>
            <p:nvPr/>
          </p:nvSpPr>
          <p:spPr>
            <a:xfrm>
              <a:off x="4199025" y="3102600"/>
              <a:ext cx="36350" cy="47950"/>
            </a:xfrm>
            <a:custGeom>
              <a:avLst/>
              <a:gdLst/>
              <a:ahLst/>
              <a:cxnLst/>
              <a:rect l="l" t="t" r="r" b="b"/>
              <a:pathLst>
                <a:path w="1454" h="1918" extrusionOk="0">
                  <a:moveTo>
                    <a:pt x="953" y="0"/>
                  </a:moveTo>
                  <a:lnTo>
                    <a:pt x="0" y="60"/>
                  </a:lnTo>
                  <a:lnTo>
                    <a:pt x="548" y="1917"/>
                  </a:lnTo>
                  <a:lnTo>
                    <a:pt x="1453" y="1727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2"/>
            <p:cNvSpPr/>
            <p:nvPr/>
          </p:nvSpPr>
          <p:spPr>
            <a:xfrm>
              <a:off x="4305575" y="3096050"/>
              <a:ext cx="33375" cy="35150"/>
            </a:xfrm>
            <a:custGeom>
              <a:avLst/>
              <a:gdLst/>
              <a:ahLst/>
              <a:cxnLst/>
              <a:rect l="l" t="t" r="r" b="b"/>
              <a:pathLst>
                <a:path w="1335" h="1406" extrusionOk="0">
                  <a:moveTo>
                    <a:pt x="989" y="0"/>
                  </a:moveTo>
                  <a:lnTo>
                    <a:pt x="1" y="24"/>
                  </a:lnTo>
                  <a:lnTo>
                    <a:pt x="144" y="655"/>
                  </a:lnTo>
                  <a:lnTo>
                    <a:pt x="441" y="643"/>
                  </a:lnTo>
                  <a:lnTo>
                    <a:pt x="703" y="1405"/>
                  </a:lnTo>
                  <a:lnTo>
                    <a:pt x="1334" y="1096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2"/>
            <p:cNvSpPr/>
            <p:nvPr/>
          </p:nvSpPr>
          <p:spPr>
            <a:xfrm>
              <a:off x="4221950" y="2954350"/>
              <a:ext cx="41400" cy="49150"/>
            </a:xfrm>
            <a:custGeom>
              <a:avLst/>
              <a:gdLst/>
              <a:ahLst/>
              <a:cxnLst/>
              <a:rect l="l" t="t" r="r" b="b"/>
              <a:pathLst>
                <a:path w="1656" h="1966" extrusionOk="0">
                  <a:moveTo>
                    <a:pt x="834" y="1"/>
                  </a:moveTo>
                  <a:cubicBezTo>
                    <a:pt x="369" y="1"/>
                    <a:pt x="0" y="442"/>
                    <a:pt x="0" y="977"/>
                  </a:cubicBezTo>
                  <a:cubicBezTo>
                    <a:pt x="0" y="1525"/>
                    <a:pt x="369" y="1966"/>
                    <a:pt x="834" y="1966"/>
                  </a:cubicBezTo>
                  <a:cubicBezTo>
                    <a:pt x="1286" y="1966"/>
                    <a:pt x="1655" y="1525"/>
                    <a:pt x="1655" y="977"/>
                  </a:cubicBezTo>
                  <a:cubicBezTo>
                    <a:pt x="1655" y="44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D9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2"/>
            <p:cNvSpPr/>
            <p:nvPr/>
          </p:nvSpPr>
          <p:spPr>
            <a:xfrm>
              <a:off x="4229975" y="2954350"/>
              <a:ext cx="33375" cy="49150"/>
            </a:xfrm>
            <a:custGeom>
              <a:avLst/>
              <a:gdLst/>
              <a:ahLst/>
              <a:cxnLst/>
              <a:rect l="l" t="t" r="r" b="b"/>
              <a:pathLst>
                <a:path w="1335" h="1966" extrusionOk="0">
                  <a:moveTo>
                    <a:pt x="667" y="1"/>
                  </a:moveTo>
                  <a:cubicBezTo>
                    <a:pt x="298" y="1"/>
                    <a:pt x="1" y="442"/>
                    <a:pt x="1" y="977"/>
                  </a:cubicBezTo>
                  <a:cubicBezTo>
                    <a:pt x="1" y="1525"/>
                    <a:pt x="298" y="1966"/>
                    <a:pt x="667" y="1966"/>
                  </a:cubicBezTo>
                  <a:cubicBezTo>
                    <a:pt x="1037" y="1966"/>
                    <a:pt x="1334" y="1525"/>
                    <a:pt x="1334" y="977"/>
                  </a:cubicBezTo>
                  <a:cubicBezTo>
                    <a:pt x="1334" y="442"/>
                    <a:pt x="1037" y="1"/>
                    <a:pt x="667" y="1"/>
                  </a:cubicBezTo>
                  <a:close/>
                </a:path>
              </a:pathLst>
            </a:custGeom>
            <a:solidFill>
              <a:srgbClr val="C2D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2"/>
            <p:cNvSpPr/>
            <p:nvPr/>
          </p:nvSpPr>
          <p:spPr>
            <a:xfrm>
              <a:off x="4445775" y="2736775"/>
              <a:ext cx="42900" cy="29500"/>
            </a:xfrm>
            <a:custGeom>
              <a:avLst/>
              <a:gdLst/>
              <a:ahLst/>
              <a:cxnLst/>
              <a:rect l="l" t="t" r="r" b="b"/>
              <a:pathLst>
                <a:path w="1716" h="1180" extrusionOk="0">
                  <a:moveTo>
                    <a:pt x="1310" y="1"/>
                  </a:moveTo>
                  <a:lnTo>
                    <a:pt x="1" y="48"/>
                  </a:lnTo>
                  <a:lnTo>
                    <a:pt x="25" y="1179"/>
                  </a:lnTo>
                  <a:lnTo>
                    <a:pt x="1334" y="1167"/>
                  </a:lnTo>
                  <a:cubicBezTo>
                    <a:pt x="1572" y="1048"/>
                    <a:pt x="1715" y="810"/>
                    <a:pt x="1703" y="560"/>
                  </a:cubicBezTo>
                  <a:cubicBezTo>
                    <a:pt x="1691" y="310"/>
                    <a:pt x="1537" y="96"/>
                    <a:pt x="1310" y="1"/>
                  </a:cubicBezTo>
                  <a:close/>
                </a:path>
              </a:pathLst>
            </a:custGeom>
            <a:solidFill>
              <a:srgbClr val="485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2"/>
            <p:cNvSpPr/>
            <p:nvPr/>
          </p:nvSpPr>
          <p:spPr>
            <a:xfrm>
              <a:off x="4034125" y="2643025"/>
              <a:ext cx="135450" cy="293500"/>
            </a:xfrm>
            <a:custGeom>
              <a:avLst/>
              <a:gdLst/>
              <a:ahLst/>
              <a:cxnLst/>
              <a:rect l="l" t="t" r="r" b="b"/>
              <a:pathLst>
                <a:path w="5418" h="11740" extrusionOk="0">
                  <a:moveTo>
                    <a:pt x="5418" y="0"/>
                  </a:moveTo>
                  <a:lnTo>
                    <a:pt x="643" y="95"/>
                  </a:lnTo>
                  <a:cubicBezTo>
                    <a:pt x="643" y="95"/>
                    <a:pt x="84" y="143"/>
                    <a:pt x="84" y="583"/>
                  </a:cubicBezTo>
                  <a:lnTo>
                    <a:pt x="84" y="10692"/>
                  </a:lnTo>
                  <a:cubicBezTo>
                    <a:pt x="84" y="10692"/>
                    <a:pt x="0" y="11466"/>
                    <a:pt x="441" y="11537"/>
                  </a:cubicBezTo>
                  <a:cubicBezTo>
                    <a:pt x="893" y="11609"/>
                    <a:pt x="5180" y="11740"/>
                    <a:pt x="5180" y="11740"/>
                  </a:cubicBezTo>
                  <a:lnTo>
                    <a:pt x="54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2"/>
            <p:cNvSpPr/>
            <p:nvPr/>
          </p:nvSpPr>
          <p:spPr>
            <a:xfrm>
              <a:off x="4151100" y="2644200"/>
              <a:ext cx="238150" cy="292025"/>
            </a:xfrm>
            <a:custGeom>
              <a:avLst/>
              <a:gdLst/>
              <a:ahLst/>
              <a:cxnLst/>
              <a:rect l="l" t="t" r="r" b="b"/>
              <a:pathLst>
                <a:path w="9526" h="11681" extrusionOk="0">
                  <a:moveTo>
                    <a:pt x="655" y="1"/>
                  </a:moveTo>
                  <a:cubicBezTo>
                    <a:pt x="655" y="1"/>
                    <a:pt x="60" y="48"/>
                    <a:pt x="60" y="489"/>
                  </a:cubicBezTo>
                  <a:lnTo>
                    <a:pt x="60" y="11145"/>
                  </a:lnTo>
                  <a:cubicBezTo>
                    <a:pt x="60" y="11145"/>
                    <a:pt x="1" y="11681"/>
                    <a:pt x="715" y="11681"/>
                  </a:cubicBezTo>
                  <a:cubicBezTo>
                    <a:pt x="1429" y="11681"/>
                    <a:pt x="8680" y="11288"/>
                    <a:pt x="8680" y="11288"/>
                  </a:cubicBezTo>
                  <a:cubicBezTo>
                    <a:pt x="8680" y="11288"/>
                    <a:pt x="9418" y="11288"/>
                    <a:pt x="9418" y="10728"/>
                  </a:cubicBezTo>
                  <a:lnTo>
                    <a:pt x="9418" y="536"/>
                  </a:lnTo>
                  <a:cubicBezTo>
                    <a:pt x="9418" y="536"/>
                    <a:pt x="9526" y="1"/>
                    <a:pt x="883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2"/>
            <p:cNvSpPr/>
            <p:nvPr/>
          </p:nvSpPr>
          <p:spPr>
            <a:xfrm>
              <a:off x="4220450" y="2721300"/>
              <a:ext cx="175650" cy="81275"/>
            </a:xfrm>
            <a:custGeom>
              <a:avLst/>
              <a:gdLst/>
              <a:ahLst/>
              <a:cxnLst/>
              <a:rect l="l" t="t" r="r" b="b"/>
              <a:pathLst>
                <a:path w="7026" h="3251" extrusionOk="0">
                  <a:moveTo>
                    <a:pt x="7025" y="0"/>
                  </a:moveTo>
                  <a:lnTo>
                    <a:pt x="36" y="203"/>
                  </a:lnTo>
                  <a:lnTo>
                    <a:pt x="1" y="3251"/>
                  </a:lnTo>
                  <a:lnTo>
                    <a:pt x="5930" y="2917"/>
                  </a:lnTo>
                  <a:lnTo>
                    <a:pt x="7025" y="2024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2"/>
            <p:cNvSpPr/>
            <p:nvPr/>
          </p:nvSpPr>
          <p:spPr>
            <a:xfrm>
              <a:off x="4380300" y="2727250"/>
              <a:ext cx="75925" cy="54200"/>
            </a:xfrm>
            <a:custGeom>
              <a:avLst/>
              <a:gdLst/>
              <a:ahLst/>
              <a:cxnLst/>
              <a:rect l="l" t="t" r="r" b="b"/>
              <a:pathLst>
                <a:path w="3037" h="2168" extrusionOk="0">
                  <a:moveTo>
                    <a:pt x="2953" y="1"/>
                  </a:moveTo>
                  <a:lnTo>
                    <a:pt x="524" y="24"/>
                  </a:lnTo>
                  <a:lnTo>
                    <a:pt x="0" y="2167"/>
                  </a:lnTo>
                  <a:lnTo>
                    <a:pt x="3036" y="2036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2"/>
            <p:cNvSpPr/>
            <p:nvPr/>
          </p:nvSpPr>
          <p:spPr>
            <a:xfrm>
              <a:off x="4001675" y="2674875"/>
              <a:ext cx="131300" cy="146150"/>
            </a:xfrm>
            <a:custGeom>
              <a:avLst/>
              <a:gdLst/>
              <a:ahLst/>
              <a:cxnLst/>
              <a:rect l="l" t="t" r="r" b="b"/>
              <a:pathLst>
                <a:path w="5252" h="5846" extrusionOk="0">
                  <a:moveTo>
                    <a:pt x="2620" y="0"/>
                  </a:moveTo>
                  <a:cubicBezTo>
                    <a:pt x="1179" y="0"/>
                    <a:pt x="1" y="1310"/>
                    <a:pt x="1" y="2929"/>
                  </a:cubicBezTo>
                  <a:cubicBezTo>
                    <a:pt x="1" y="4536"/>
                    <a:pt x="1179" y="5846"/>
                    <a:pt x="2620" y="5846"/>
                  </a:cubicBezTo>
                  <a:cubicBezTo>
                    <a:pt x="4073" y="5846"/>
                    <a:pt x="5251" y="4536"/>
                    <a:pt x="5251" y="2929"/>
                  </a:cubicBezTo>
                  <a:cubicBezTo>
                    <a:pt x="5251" y="1310"/>
                    <a:pt x="4073" y="0"/>
                    <a:pt x="2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2"/>
            <p:cNvSpPr/>
            <p:nvPr/>
          </p:nvSpPr>
          <p:spPr>
            <a:xfrm>
              <a:off x="4006150" y="2677850"/>
              <a:ext cx="103900" cy="136050"/>
            </a:xfrm>
            <a:custGeom>
              <a:avLst/>
              <a:gdLst/>
              <a:ahLst/>
              <a:cxnLst/>
              <a:rect l="l" t="t" r="r" b="b"/>
              <a:pathLst>
                <a:path w="4156" h="5442" extrusionOk="0">
                  <a:moveTo>
                    <a:pt x="2072" y="0"/>
                  </a:moveTo>
                  <a:cubicBezTo>
                    <a:pt x="929" y="0"/>
                    <a:pt x="0" y="1215"/>
                    <a:pt x="0" y="2715"/>
                  </a:cubicBezTo>
                  <a:cubicBezTo>
                    <a:pt x="0" y="4215"/>
                    <a:pt x="929" y="5441"/>
                    <a:pt x="2072" y="5441"/>
                  </a:cubicBezTo>
                  <a:cubicBezTo>
                    <a:pt x="3227" y="5441"/>
                    <a:pt x="4156" y="4215"/>
                    <a:pt x="4156" y="2715"/>
                  </a:cubicBezTo>
                  <a:cubicBezTo>
                    <a:pt x="4156" y="1215"/>
                    <a:pt x="3227" y="0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2"/>
            <p:cNvSpPr/>
            <p:nvPr/>
          </p:nvSpPr>
          <p:spPr>
            <a:xfrm>
              <a:off x="4022525" y="2648975"/>
              <a:ext cx="57750" cy="198550"/>
            </a:xfrm>
            <a:custGeom>
              <a:avLst/>
              <a:gdLst/>
              <a:ahLst/>
              <a:cxnLst/>
              <a:rect l="l" t="t" r="r" b="b"/>
              <a:pathLst>
                <a:path w="2310" h="7942" extrusionOk="0">
                  <a:moveTo>
                    <a:pt x="83" y="0"/>
                  </a:moveTo>
                  <a:lnTo>
                    <a:pt x="0" y="7942"/>
                  </a:lnTo>
                  <a:lnTo>
                    <a:pt x="2310" y="5751"/>
                  </a:lnTo>
                  <a:lnTo>
                    <a:pt x="2310" y="2024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2"/>
            <p:cNvSpPr/>
            <p:nvPr/>
          </p:nvSpPr>
          <p:spPr>
            <a:xfrm>
              <a:off x="3860300" y="2632600"/>
              <a:ext cx="169675" cy="228425"/>
            </a:xfrm>
            <a:custGeom>
              <a:avLst/>
              <a:gdLst/>
              <a:ahLst/>
              <a:cxnLst/>
              <a:rect l="l" t="t" r="r" b="b"/>
              <a:pathLst>
                <a:path w="6787" h="9137" extrusionOk="0">
                  <a:moveTo>
                    <a:pt x="709" y="0"/>
                  </a:moveTo>
                  <a:cubicBezTo>
                    <a:pt x="648" y="0"/>
                    <a:pt x="80" y="22"/>
                    <a:pt x="24" y="810"/>
                  </a:cubicBezTo>
                  <a:lnTo>
                    <a:pt x="0" y="7978"/>
                  </a:lnTo>
                  <a:cubicBezTo>
                    <a:pt x="0" y="7978"/>
                    <a:pt x="0" y="8990"/>
                    <a:pt x="715" y="9013"/>
                  </a:cubicBezTo>
                  <a:cubicBezTo>
                    <a:pt x="1429" y="9049"/>
                    <a:pt x="5739" y="9132"/>
                    <a:pt x="5739" y="9132"/>
                  </a:cubicBezTo>
                  <a:cubicBezTo>
                    <a:pt x="5739" y="9132"/>
                    <a:pt x="5771" y="9137"/>
                    <a:pt x="5823" y="9137"/>
                  </a:cubicBezTo>
                  <a:cubicBezTo>
                    <a:pt x="6036" y="9137"/>
                    <a:pt x="6584" y="9060"/>
                    <a:pt x="6632" y="8275"/>
                  </a:cubicBezTo>
                  <a:cubicBezTo>
                    <a:pt x="6691" y="7287"/>
                    <a:pt x="6668" y="1012"/>
                    <a:pt x="6668" y="1012"/>
                  </a:cubicBezTo>
                  <a:cubicBezTo>
                    <a:pt x="6668" y="1012"/>
                    <a:pt x="6787" y="0"/>
                    <a:pt x="5656" y="0"/>
                  </a:cubicBezTo>
                  <a:lnTo>
                    <a:pt x="715" y="0"/>
                  </a:lnTo>
                  <a:cubicBezTo>
                    <a:pt x="715" y="0"/>
                    <a:pt x="713" y="0"/>
                    <a:pt x="7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2"/>
            <p:cNvSpPr/>
            <p:nvPr/>
          </p:nvSpPr>
          <p:spPr>
            <a:xfrm>
              <a:off x="3921025" y="2686175"/>
              <a:ext cx="97650" cy="130475"/>
            </a:xfrm>
            <a:custGeom>
              <a:avLst/>
              <a:gdLst/>
              <a:ahLst/>
              <a:cxnLst/>
              <a:rect l="l" t="t" r="r" b="b"/>
              <a:pathLst>
                <a:path w="3906" h="5219" extrusionOk="0">
                  <a:moveTo>
                    <a:pt x="408" y="0"/>
                  </a:moveTo>
                  <a:cubicBezTo>
                    <a:pt x="353" y="0"/>
                    <a:pt x="45" y="20"/>
                    <a:pt x="24" y="453"/>
                  </a:cubicBezTo>
                  <a:lnTo>
                    <a:pt x="0" y="4561"/>
                  </a:lnTo>
                  <a:cubicBezTo>
                    <a:pt x="0" y="4561"/>
                    <a:pt x="0" y="5132"/>
                    <a:pt x="417" y="5156"/>
                  </a:cubicBezTo>
                  <a:cubicBezTo>
                    <a:pt x="822" y="5168"/>
                    <a:pt x="3310" y="5215"/>
                    <a:pt x="3310" y="5215"/>
                  </a:cubicBezTo>
                  <a:cubicBezTo>
                    <a:pt x="3310" y="5215"/>
                    <a:pt x="3330" y="5218"/>
                    <a:pt x="3361" y="5218"/>
                  </a:cubicBezTo>
                  <a:cubicBezTo>
                    <a:pt x="3485" y="5218"/>
                    <a:pt x="3793" y="5173"/>
                    <a:pt x="3822" y="4727"/>
                  </a:cubicBezTo>
                  <a:cubicBezTo>
                    <a:pt x="3858" y="4168"/>
                    <a:pt x="3834" y="572"/>
                    <a:pt x="3834" y="572"/>
                  </a:cubicBezTo>
                  <a:cubicBezTo>
                    <a:pt x="3834" y="572"/>
                    <a:pt x="3905" y="0"/>
                    <a:pt x="3250" y="0"/>
                  </a:cubicBezTo>
                  <a:lnTo>
                    <a:pt x="417" y="0"/>
                  </a:lnTo>
                  <a:cubicBezTo>
                    <a:pt x="417" y="0"/>
                    <a:pt x="414" y="0"/>
                    <a:pt x="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6" name="Google Shape;6756;p52"/>
          <p:cNvSpPr txBox="1">
            <a:spLocks noGrp="1"/>
          </p:cNvSpPr>
          <p:nvPr>
            <p:ph type="title"/>
          </p:nvPr>
        </p:nvSpPr>
        <p:spPr>
          <a:xfrm>
            <a:off x="641419" y="62672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Class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Diagram</a:t>
            </a:r>
            <a:endParaRPr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CF818B02-A07B-DF46-BA26-4807A3FCD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517" y="1555484"/>
            <a:ext cx="4516384" cy="27468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-1446" r="1446" b="30598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350" t="22364" r="-350" b="9464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2163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-198" r="51563" b="52603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1098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954" b="1954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0980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940" b="1940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3493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458" b="1458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2813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464" b="1464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901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1813" r="1813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3363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5224" r="5224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422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0" name="Google Shape;6340;p44"/>
          <p:cNvSpPr/>
          <p:nvPr/>
        </p:nvSpPr>
        <p:spPr>
          <a:xfrm>
            <a:off x="889663" y="1046833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3" name="Google Shape;6343;p44"/>
          <p:cNvSpPr txBox="1">
            <a:spLocks noGrp="1"/>
          </p:cNvSpPr>
          <p:nvPr>
            <p:ph type="subTitle" idx="3"/>
          </p:nvPr>
        </p:nvSpPr>
        <p:spPr>
          <a:xfrm>
            <a:off x="1286631" y="1978465"/>
            <a:ext cx="3023134" cy="407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Project Organization</a:t>
            </a:r>
            <a:endParaRPr sz="1600" dirty="0"/>
          </a:p>
        </p:txBody>
      </p:sp>
      <p:sp>
        <p:nvSpPr>
          <p:cNvPr id="6345" name="Google Shape;6345;p44"/>
          <p:cNvSpPr txBox="1">
            <a:spLocks noGrp="1"/>
          </p:cNvSpPr>
          <p:nvPr>
            <p:ph type="subTitle" idx="1"/>
          </p:nvPr>
        </p:nvSpPr>
        <p:spPr>
          <a:xfrm>
            <a:off x="1286631" y="1296525"/>
            <a:ext cx="2434200" cy="407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Introduction</a:t>
            </a:r>
            <a:endParaRPr sz="1600" dirty="0"/>
          </a:p>
        </p:txBody>
      </p:sp>
      <p:sp>
        <p:nvSpPr>
          <p:cNvPr id="6347" name="Google Shape;6347;p44"/>
          <p:cNvSpPr txBox="1">
            <a:spLocks noGrp="1"/>
          </p:cNvSpPr>
          <p:nvPr>
            <p:ph type="subTitle" idx="6"/>
          </p:nvPr>
        </p:nvSpPr>
        <p:spPr>
          <a:xfrm>
            <a:off x="1286931" y="3971888"/>
            <a:ext cx="2433900" cy="407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Class Diagram</a:t>
            </a:r>
            <a:endParaRPr sz="1600" dirty="0"/>
          </a:p>
        </p:txBody>
      </p:sp>
      <p:sp>
        <p:nvSpPr>
          <p:cNvPr id="6349" name="Google Shape;6349;p44"/>
          <p:cNvSpPr txBox="1">
            <a:spLocks noGrp="1"/>
          </p:cNvSpPr>
          <p:nvPr>
            <p:ph type="subTitle" idx="9"/>
          </p:nvPr>
        </p:nvSpPr>
        <p:spPr>
          <a:xfrm>
            <a:off x="1286631" y="3308556"/>
            <a:ext cx="2948296" cy="4077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/>
              <a:t>System Architecture</a:t>
            </a:r>
            <a:endParaRPr sz="1600" dirty="0"/>
          </a:p>
        </p:txBody>
      </p:sp>
      <p:sp>
        <p:nvSpPr>
          <p:cNvPr id="6351" name="Google Shape;6351;p44"/>
          <p:cNvSpPr txBox="1">
            <a:spLocks noGrp="1"/>
          </p:cNvSpPr>
          <p:nvPr>
            <p:ph type="title" idx="15"/>
          </p:nvPr>
        </p:nvSpPr>
        <p:spPr>
          <a:xfrm>
            <a:off x="708678" y="4763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Table of </a:t>
            </a:r>
            <a:r>
              <a:rPr lang="en" sz="3200" dirty="0">
                <a:solidFill>
                  <a:schemeClr val="accent2"/>
                </a:solidFill>
              </a:rPr>
              <a:t>contents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6352" name="Google Shape;6352;p44"/>
          <p:cNvSpPr txBox="1">
            <a:spLocks noGrp="1"/>
          </p:cNvSpPr>
          <p:nvPr>
            <p:ph type="title"/>
          </p:nvPr>
        </p:nvSpPr>
        <p:spPr>
          <a:xfrm>
            <a:off x="968074" y="1188831"/>
            <a:ext cx="470486" cy="2593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</a:t>
            </a:r>
            <a:endParaRPr sz="1600" dirty="0"/>
          </a:p>
        </p:txBody>
      </p:sp>
      <p:sp>
        <p:nvSpPr>
          <p:cNvPr id="12" name="Google Shape;6340;p44">
            <a:extLst>
              <a:ext uri="{FF2B5EF4-FFF2-40B4-BE49-F238E27FC236}">
                <a16:creationId xmlns:a16="http://schemas.microsoft.com/office/drawing/2014/main" id="{3843D736-486A-FF9D-3A0B-3913738ABB99}"/>
              </a:ext>
            </a:extLst>
          </p:cNvPr>
          <p:cNvSpPr/>
          <p:nvPr/>
        </p:nvSpPr>
        <p:spPr>
          <a:xfrm>
            <a:off x="915666" y="1693209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6352;p44">
            <a:extLst>
              <a:ext uri="{FF2B5EF4-FFF2-40B4-BE49-F238E27FC236}">
                <a16:creationId xmlns:a16="http://schemas.microsoft.com/office/drawing/2014/main" id="{349AE063-B2B5-5183-951E-D54AFD579914}"/>
              </a:ext>
            </a:extLst>
          </p:cNvPr>
          <p:cNvSpPr txBox="1">
            <a:spLocks/>
          </p:cNvSpPr>
          <p:nvPr/>
        </p:nvSpPr>
        <p:spPr>
          <a:xfrm>
            <a:off x="985979" y="1848778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2</a:t>
            </a:r>
          </a:p>
        </p:txBody>
      </p:sp>
      <p:sp>
        <p:nvSpPr>
          <p:cNvPr id="14" name="Google Shape;6340;p44">
            <a:extLst>
              <a:ext uri="{FF2B5EF4-FFF2-40B4-BE49-F238E27FC236}">
                <a16:creationId xmlns:a16="http://schemas.microsoft.com/office/drawing/2014/main" id="{7BD4AB33-AF5D-2CF1-9FDA-069B2B181F81}"/>
              </a:ext>
            </a:extLst>
          </p:cNvPr>
          <p:cNvSpPr/>
          <p:nvPr/>
        </p:nvSpPr>
        <p:spPr>
          <a:xfrm>
            <a:off x="889663" y="2356030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6352;p44">
            <a:extLst>
              <a:ext uri="{FF2B5EF4-FFF2-40B4-BE49-F238E27FC236}">
                <a16:creationId xmlns:a16="http://schemas.microsoft.com/office/drawing/2014/main" id="{29828460-7FDF-F716-D5E5-4D7D2C051E43}"/>
              </a:ext>
            </a:extLst>
          </p:cNvPr>
          <p:cNvSpPr txBox="1">
            <a:spLocks/>
          </p:cNvSpPr>
          <p:nvPr/>
        </p:nvSpPr>
        <p:spPr>
          <a:xfrm>
            <a:off x="968074" y="2493929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3</a:t>
            </a:r>
          </a:p>
        </p:txBody>
      </p:sp>
      <p:sp>
        <p:nvSpPr>
          <p:cNvPr id="16" name="Google Shape;6340;p44">
            <a:extLst>
              <a:ext uri="{FF2B5EF4-FFF2-40B4-BE49-F238E27FC236}">
                <a16:creationId xmlns:a16="http://schemas.microsoft.com/office/drawing/2014/main" id="{4C030DA1-5768-5AAC-A2DD-033AB97892BE}"/>
              </a:ext>
            </a:extLst>
          </p:cNvPr>
          <p:cNvSpPr/>
          <p:nvPr/>
        </p:nvSpPr>
        <p:spPr>
          <a:xfrm>
            <a:off x="889663" y="3028800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6352;p44">
            <a:extLst>
              <a:ext uri="{FF2B5EF4-FFF2-40B4-BE49-F238E27FC236}">
                <a16:creationId xmlns:a16="http://schemas.microsoft.com/office/drawing/2014/main" id="{645029F1-D013-59B0-9422-ED60DE35EF22}"/>
              </a:ext>
            </a:extLst>
          </p:cNvPr>
          <p:cNvSpPr txBox="1">
            <a:spLocks/>
          </p:cNvSpPr>
          <p:nvPr/>
        </p:nvSpPr>
        <p:spPr>
          <a:xfrm>
            <a:off x="969095" y="3183136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4</a:t>
            </a:r>
          </a:p>
        </p:txBody>
      </p:sp>
      <p:sp>
        <p:nvSpPr>
          <p:cNvPr id="18" name="Google Shape;6340;p44">
            <a:extLst>
              <a:ext uri="{FF2B5EF4-FFF2-40B4-BE49-F238E27FC236}">
                <a16:creationId xmlns:a16="http://schemas.microsoft.com/office/drawing/2014/main" id="{CF7C0DF0-59A8-D489-6298-8CC0F257CB30}"/>
              </a:ext>
            </a:extLst>
          </p:cNvPr>
          <p:cNvSpPr/>
          <p:nvPr/>
        </p:nvSpPr>
        <p:spPr>
          <a:xfrm>
            <a:off x="889663" y="3708604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6352;p44">
            <a:extLst>
              <a:ext uri="{FF2B5EF4-FFF2-40B4-BE49-F238E27FC236}">
                <a16:creationId xmlns:a16="http://schemas.microsoft.com/office/drawing/2014/main" id="{FDB225F6-A098-35A0-2471-2872E2600B4F}"/>
              </a:ext>
            </a:extLst>
          </p:cNvPr>
          <p:cNvSpPr txBox="1">
            <a:spLocks/>
          </p:cNvSpPr>
          <p:nvPr/>
        </p:nvSpPr>
        <p:spPr>
          <a:xfrm>
            <a:off x="968074" y="3877679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5</a:t>
            </a:r>
          </a:p>
        </p:txBody>
      </p:sp>
      <p:sp>
        <p:nvSpPr>
          <p:cNvPr id="20" name="Google Shape;6343;p44">
            <a:extLst>
              <a:ext uri="{FF2B5EF4-FFF2-40B4-BE49-F238E27FC236}">
                <a16:creationId xmlns:a16="http://schemas.microsoft.com/office/drawing/2014/main" id="{C6284C69-500A-6C0D-6FEF-A250E0327FC7}"/>
              </a:ext>
            </a:extLst>
          </p:cNvPr>
          <p:cNvSpPr txBox="1">
            <a:spLocks/>
          </p:cNvSpPr>
          <p:nvPr/>
        </p:nvSpPr>
        <p:spPr>
          <a:xfrm>
            <a:off x="1286631" y="2730613"/>
            <a:ext cx="3274047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Hardware and Software Requirements</a:t>
            </a:r>
          </a:p>
        </p:txBody>
      </p:sp>
      <p:sp>
        <p:nvSpPr>
          <p:cNvPr id="25" name="Google Shape;6340;p44">
            <a:extLst>
              <a:ext uri="{FF2B5EF4-FFF2-40B4-BE49-F238E27FC236}">
                <a16:creationId xmlns:a16="http://schemas.microsoft.com/office/drawing/2014/main" id="{E6FD57B1-468B-294D-0E56-909CF526F505}"/>
              </a:ext>
            </a:extLst>
          </p:cNvPr>
          <p:cNvSpPr/>
          <p:nvPr/>
        </p:nvSpPr>
        <p:spPr>
          <a:xfrm>
            <a:off x="4957646" y="1071448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343;p44">
            <a:extLst>
              <a:ext uri="{FF2B5EF4-FFF2-40B4-BE49-F238E27FC236}">
                <a16:creationId xmlns:a16="http://schemas.microsoft.com/office/drawing/2014/main" id="{EAF18CD6-F094-EE04-0DA5-38128AB9CB55}"/>
              </a:ext>
            </a:extLst>
          </p:cNvPr>
          <p:cNvSpPr txBox="1">
            <a:spLocks/>
          </p:cNvSpPr>
          <p:nvPr/>
        </p:nvSpPr>
        <p:spPr>
          <a:xfrm>
            <a:off x="5354614" y="2003080"/>
            <a:ext cx="3023134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Testing</a:t>
            </a:r>
          </a:p>
        </p:txBody>
      </p:sp>
      <p:sp>
        <p:nvSpPr>
          <p:cNvPr id="27" name="Google Shape;6345;p44">
            <a:extLst>
              <a:ext uri="{FF2B5EF4-FFF2-40B4-BE49-F238E27FC236}">
                <a16:creationId xmlns:a16="http://schemas.microsoft.com/office/drawing/2014/main" id="{52BD50DF-FDE6-F5B6-BFEB-2B7D98A8DF8E}"/>
              </a:ext>
            </a:extLst>
          </p:cNvPr>
          <p:cNvSpPr txBox="1">
            <a:spLocks/>
          </p:cNvSpPr>
          <p:nvPr/>
        </p:nvSpPr>
        <p:spPr>
          <a:xfrm>
            <a:off x="5354614" y="1321140"/>
            <a:ext cx="2948296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Project Demonstration</a:t>
            </a:r>
          </a:p>
        </p:txBody>
      </p:sp>
      <p:sp>
        <p:nvSpPr>
          <p:cNvPr id="28" name="Google Shape;6347;p44">
            <a:extLst>
              <a:ext uri="{FF2B5EF4-FFF2-40B4-BE49-F238E27FC236}">
                <a16:creationId xmlns:a16="http://schemas.microsoft.com/office/drawing/2014/main" id="{E97D7132-951C-22A6-133F-004C1C4450AA}"/>
              </a:ext>
            </a:extLst>
          </p:cNvPr>
          <p:cNvSpPr txBox="1">
            <a:spLocks/>
          </p:cNvSpPr>
          <p:nvPr/>
        </p:nvSpPr>
        <p:spPr>
          <a:xfrm>
            <a:off x="5354914" y="3996503"/>
            <a:ext cx="2668430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Team Contributions</a:t>
            </a:r>
          </a:p>
        </p:txBody>
      </p:sp>
      <p:sp>
        <p:nvSpPr>
          <p:cNvPr id="29" name="Google Shape;6349;p44">
            <a:extLst>
              <a:ext uri="{FF2B5EF4-FFF2-40B4-BE49-F238E27FC236}">
                <a16:creationId xmlns:a16="http://schemas.microsoft.com/office/drawing/2014/main" id="{3FBE0E16-A6BF-2D63-D978-2E180B929FB8}"/>
              </a:ext>
            </a:extLst>
          </p:cNvPr>
          <p:cNvSpPr txBox="1">
            <a:spLocks/>
          </p:cNvSpPr>
          <p:nvPr/>
        </p:nvSpPr>
        <p:spPr>
          <a:xfrm>
            <a:off x="5354614" y="3333171"/>
            <a:ext cx="2948296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Conclusion</a:t>
            </a:r>
          </a:p>
        </p:txBody>
      </p:sp>
      <p:sp>
        <p:nvSpPr>
          <p:cNvPr id="30" name="Google Shape;6352;p44">
            <a:extLst>
              <a:ext uri="{FF2B5EF4-FFF2-40B4-BE49-F238E27FC236}">
                <a16:creationId xmlns:a16="http://schemas.microsoft.com/office/drawing/2014/main" id="{0D19B6F9-ABC6-321E-B0C3-572C3605184B}"/>
              </a:ext>
            </a:extLst>
          </p:cNvPr>
          <p:cNvSpPr txBox="1">
            <a:spLocks/>
          </p:cNvSpPr>
          <p:nvPr/>
        </p:nvSpPr>
        <p:spPr>
          <a:xfrm>
            <a:off x="5036057" y="1213446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6</a:t>
            </a:r>
          </a:p>
        </p:txBody>
      </p:sp>
      <p:sp>
        <p:nvSpPr>
          <p:cNvPr id="31" name="Google Shape;6340;p44">
            <a:extLst>
              <a:ext uri="{FF2B5EF4-FFF2-40B4-BE49-F238E27FC236}">
                <a16:creationId xmlns:a16="http://schemas.microsoft.com/office/drawing/2014/main" id="{86009009-1F33-E9CB-CD6B-D3E4BE53D632}"/>
              </a:ext>
            </a:extLst>
          </p:cNvPr>
          <p:cNvSpPr/>
          <p:nvPr/>
        </p:nvSpPr>
        <p:spPr>
          <a:xfrm>
            <a:off x="4983649" y="1717824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6352;p44">
            <a:extLst>
              <a:ext uri="{FF2B5EF4-FFF2-40B4-BE49-F238E27FC236}">
                <a16:creationId xmlns:a16="http://schemas.microsoft.com/office/drawing/2014/main" id="{A515939D-FD1A-16D4-605E-94511E5DB5F8}"/>
              </a:ext>
            </a:extLst>
          </p:cNvPr>
          <p:cNvSpPr txBox="1">
            <a:spLocks/>
          </p:cNvSpPr>
          <p:nvPr/>
        </p:nvSpPr>
        <p:spPr>
          <a:xfrm>
            <a:off x="5061211" y="1859040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7</a:t>
            </a:r>
          </a:p>
        </p:txBody>
      </p:sp>
      <p:sp>
        <p:nvSpPr>
          <p:cNvPr id="33" name="Google Shape;6340;p44">
            <a:extLst>
              <a:ext uri="{FF2B5EF4-FFF2-40B4-BE49-F238E27FC236}">
                <a16:creationId xmlns:a16="http://schemas.microsoft.com/office/drawing/2014/main" id="{0DAFE2CE-8DB9-9997-DCF1-B39D6E37B9C0}"/>
              </a:ext>
            </a:extLst>
          </p:cNvPr>
          <p:cNvSpPr/>
          <p:nvPr/>
        </p:nvSpPr>
        <p:spPr>
          <a:xfrm>
            <a:off x="4957646" y="2380645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6352;p44">
            <a:extLst>
              <a:ext uri="{FF2B5EF4-FFF2-40B4-BE49-F238E27FC236}">
                <a16:creationId xmlns:a16="http://schemas.microsoft.com/office/drawing/2014/main" id="{42C05C7F-1D43-F5B2-6307-F761676C5F01}"/>
              </a:ext>
            </a:extLst>
          </p:cNvPr>
          <p:cNvSpPr txBox="1">
            <a:spLocks/>
          </p:cNvSpPr>
          <p:nvPr/>
        </p:nvSpPr>
        <p:spPr>
          <a:xfrm>
            <a:off x="5036057" y="2504868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8</a:t>
            </a:r>
          </a:p>
        </p:txBody>
      </p:sp>
      <p:sp>
        <p:nvSpPr>
          <p:cNvPr id="35" name="Google Shape;6340;p44">
            <a:extLst>
              <a:ext uri="{FF2B5EF4-FFF2-40B4-BE49-F238E27FC236}">
                <a16:creationId xmlns:a16="http://schemas.microsoft.com/office/drawing/2014/main" id="{BDE81A37-FD57-E199-6468-2A5245F1A1DB}"/>
              </a:ext>
            </a:extLst>
          </p:cNvPr>
          <p:cNvSpPr/>
          <p:nvPr/>
        </p:nvSpPr>
        <p:spPr>
          <a:xfrm>
            <a:off x="4957646" y="3053415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6352;p44">
            <a:extLst>
              <a:ext uri="{FF2B5EF4-FFF2-40B4-BE49-F238E27FC236}">
                <a16:creationId xmlns:a16="http://schemas.microsoft.com/office/drawing/2014/main" id="{6DF2B630-652D-AECF-6207-CDBBE8D3F930}"/>
              </a:ext>
            </a:extLst>
          </p:cNvPr>
          <p:cNvSpPr txBox="1">
            <a:spLocks/>
          </p:cNvSpPr>
          <p:nvPr/>
        </p:nvSpPr>
        <p:spPr>
          <a:xfrm>
            <a:off x="5037078" y="3207751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9</a:t>
            </a:r>
          </a:p>
        </p:txBody>
      </p:sp>
      <p:sp>
        <p:nvSpPr>
          <p:cNvPr id="37" name="Google Shape;6340;p44">
            <a:extLst>
              <a:ext uri="{FF2B5EF4-FFF2-40B4-BE49-F238E27FC236}">
                <a16:creationId xmlns:a16="http://schemas.microsoft.com/office/drawing/2014/main" id="{288BA868-1683-99B6-DB65-F70AAABDAE6F}"/>
              </a:ext>
            </a:extLst>
          </p:cNvPr>
          <p:cNvSpPr/>
          <p:nvPr/>
        </p:nvSpPr>
        <p:spPr>
          <a:xfrm>
            <a:off x="4957646" y="3733219"/>
            <a:ext cx="625611" cy="509561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6352;p44">
            <a:extLst>
              <a:ext uri="{FF2B5EF4-FFF2-40B4-BE49-F238E27FC236}">
                <a16:creationId xmlns:a16="http://schemas.microsoft.com/office/drawing/2014/main" id="{DFC2EE28-A8EA-2915-82B7-23CFC567BE8A}"/>
              </a:ext>
            </a:extLst>
          </p:cNvPr>
          <p:cNvSpPr txBox="1">
            <a:spLocks/>
          </p:cNvSpPr>
          <p:nvPr/>
        </p:nvSpPr>
        <p:spPr>
          <a:xfrm>
            <a:off x="5028024" y="3883686"/>
            <a:ext cx="470486" cy="259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Limelight"/>
              <a:buNone/>
              <a:defRPr sz="28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10</a:t>
            </a:r>
          </a:p>
        </p:txBody>
      </p:sp>
      <p:sp>
        <p:nvSpPr>
          <p:cNvPr id="39" name="Google Shape;6343;p44">
            <a:extLst>
              <a:ext uri="{FF2B5EF4-FFF2-40B4-BE49-F238E27FC236}">
                <a16:creationId xmlns:a16="http://schemas.microsoft.com/office/drawing/2014/main" id="{874EBB5F-D690-9271-778B-308D65AA0B50}"/>
              </a:ext>
            </a:extLst>
          </p:cNvPr>
          <p:cNvSpPr txBox="1">
            <a:spLocks/>
          </p:cNvSpPr>
          <p:nvPr/>
        </p:nvSpPr>
        <p:spPr>
          <a:xfrm>
            <a:off x="5354614" y="2641104"/>
            <a:ext cx="3274047" cy="4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22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Limitations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72" r="10424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4811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537" b="1537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1586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683" b="1683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168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1555" b="1555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8415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l="2586" r="2586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4228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2570" b="2570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9449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4" name="Google Shape;7874;p71"/>
          <p:cNvGrpSpPr/>
          <p:nvPr/>
        </p:nvGrpSpPr>
        <p:grpSpPr>
          <a:xfrm>
            <a:off x="2200276" y="838554"/>
            <a:ext cx="4907756" cy="3397690"/>
            <a:chOff x="3810851" y="735527"/>
            <a:chExt cx="4447139" cy="3673823"/>
          </a:xfrm>
        </p:grpSpPr>
        <p:sp>
          <p:nvSpPr>
            <p:cNvPr id="7875" name="Google Shape;7875;p71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7876" name="Google Shape;7876;p71"/>
            <p:cNvSpPr/>
            <p:nvPr/>
          </p:nvSpPr>
          <p:spPr>
            <a:xfrm>
              <a:off x="3810851" y="735527"/>
              <a:ext cx="4447139" cy="3084900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77" name="Google Shape;7877;p71"/>
          <p:cNvPicPr preferRelativeResize="0"/>
          <p:nvPr/>
        </p:nvPicPr>
        <p:blipFill>
          <a:blip r:embed="rId3"/>
          <a:srcRect t="2238" b="2238"/>
          <a:stretch/>
        </p:blipFill>
        <p:spPr>
          <a:xfrm>
            <a:off x="2348434" y="907256"/>
            <a:ext cx="4611440" cy="27655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7767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8" name="Google Shape;6308;p42"/>
          <p:cNvSpPr txBox="1">
            <a:spLocks noGrp="1"/>
          </p:cNvSpPr>
          <p:nvPr>
            <p:ph type="title"/>
          </p:nvPr>
        </p:nvSpPr>
        <p:spPr>
          <a:xfrm>
            <a:off x="648563" y="7691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</a:t>
            </a:r>
            <a:endParaRPr lang="en-US" dirty="0">
              <a:solidFill>
                <a:schemeClr val="accent2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F58637-98A0-E8B3-FC05-050E91B43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414089"/>
              </p:ext>
            </p:extLst>
          </p:nvPr>
        </p:nvGraphicFramePr>
        <p:xfrm>
          <a:off x="495299" y="1450181"/>
          <a:ext cx="8320089" cy="2578894"/>
        </p:xfrm>
        <a:graphic>
          <a:graphicData uri="http://schemas.openxmlformats.org/drawingml/2006/table">
            <a:tbl>
              <a:tblPr firstRow="1" bandRow="1">
                <a:tableStyleId>{9FCFDB72-B8D8-4EC4-8C97-45163ED4E8B7}</a:tableStyleId>
              </a:tblPr>
              <a:tblGrid>
                <a:gridCol w="2328596">
                  <a:extLst>
                    <a:ext uri="{9D8B030D-6E8A-4147-A177-3AD203B41FA5}">
                      <a16:colId xmlns:a16="http://schemas.microsoft.com/office/drawing/2014/main" val="2702783353"/>
                    </a:ext>
                  </a:extLst>
                </a:gridCol>
                <a:gridCol w="5991493">
                  <a:extLst>
                    <a:ext uri="{9D8B030D-6E8A-4147-A177-3AD203B41FA5}">
                      <a16:colId xmlns:a16="http://schemas.microsoft.com/office/drawing/2014/main" val="2846417478"/>
                    </a:ext>
                  </a:extLst>
                </a:gridCol>
              </a:tblGrid>
              <a:tr h="70391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Unit Testing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Verified individual components like seat selection and booking.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2598836"/>
                  </a:ext>
                </a:extLst>
              </a:tr>
              <a:tr h="6249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Integration Testing</a:t>
                      </a:r>
                      <a:endParaRPr lang="en-US" sz="1600" dirty="0"/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Ensured seamless interaction between frontend and backend.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847015"/>
                  </a:ext>
                </a:extLst>
              </a:tr>
              <a:tr h="6249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System Testing</a:t>
                      </a:r>
                      <a:endParaRPr lang="en-US" sz="1600" dirty="0"/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Checked overall functionality and performance.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7701925"/>
                  </a:ext>
                </a:extLst>
              </a:tr>
              <a:tr h="6249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User Acceptance Testing</a:t>
                      </a:r>
                      <a:endParaRPr lang="en-US" sz="1600" dirty="0"/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Feedback from users to improve usability.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2980453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6" name="Google Shape;6606;p50"/>
          <p:cNvSpPr txBox="1">
            <a:spLocks noGrp="1"/>
          </p:cNvSpPr>
          <p:nvPr>
            <p:ph type="title"/>
          </p:nvPr>
        </p:nvSpPr>
        <p:spPr>
          <a:xfrm>
            <a:off x="722325" y="1012100"/>
            <a:ext cx="3873900" cy="6595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  <a:endParaRPr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608" name="Google Shape;6608;p50"/>
          <p:cNvPicPr preferRelativeResize="0"/>
          <p:nvPr/>
        </p:nvPicPr>
        <p:blipFill rotWithShape="1">
          <a:blip r:embed="rId3">
            <a:alphaModFix/>
          </a:blip>
          <a:srcRect l="372" r="31941"/>
          <a:stretch/>
        </p:blipFill>
        <p:spPr>
          <a:xfrm>
            <a:off x="4656033" y="791951"/>
            <a:ext cx="3598200" cy="3493800"/>
          </a:xfrm>
          <a:prstGeom prst="star5">
            <a:avLst>
              <a:gd name="adj" fmla="val 26488"/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" name="Google Shape;6615;p51">
            <a:extLst>
              <a:ext uri="{FF2B5EF4-FFF2-40B4-BE49-F238E27FC236}">
                <a16:creationId xmlns:a16="http://schemas.microsoft.com/office/drawing/2014/main" id="{4D5D892C-37FA-476C-7816-4605B58E52A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45731" y="1593057"/>
            <a:ext cx="3926269" cy="2368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Efficient, seamless online movie ticket booking.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Built with Laravel, JavaScript, and CSS.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Real-time seat selection and admin tools.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Ongoing improvements for better user experience.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" name="Google Shape;6554;p48"/>
          <p:cNvSpPr txBox="1">
            <a:spLocks noGrp="1"/>
          </p:cNvSpPr>
          <p:nvPr>
            <p:ph type="title"/>
          </p:nvPr>
        </p:nvSpPr>
        <p:spPr>
          <a:xfrm>
            <a:off x="519975" y="-4428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Team </a:t>
            </a:r>
            <a:r>
              <a:rPr lang="en-US" dirty="0">
                <a:solidFill>
                  <a:schemeClr val="tx1"/>
                </a:solidFill>
              </a:rPr>
              <a:t>Contributions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FC854A-E6CE-A73F-295D-834B96F0C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501839"/>
              </p:ext>
            </p:extLst>
          </p:nvPr>
        </p:nvGraphicFramePr>
        <p:xfrm>
          <a:off x="1066799" y="638175"/>
          <a:ext cx="6985726" cy="3798570"/>
        </p:xfrm>
        <a:graphic>
          <a:graphicData uri="http://schemas.openxmlformats.org/drawingml/2006/table">
            <a:tbl>
              <a:tblPr firstRow="1" bandRow="1">
                <a:tableStyleId>{9FCFDB72-B8D8-4EC4-8C97-45163ED4E8B7}</a:tableStyleId>
              </a:tblPr>
              <a:tblGrid>
                <a:gridCol w="3492863">
                  <a:extLst>
                    <a:ext uri="{9D8B030D-6E8A-4147-A177-3AD203B41FA5}">
                      <a16:colId xmlns:a16="http://schemas.microsoft.com/office/drawing/2014/main" val="103589539"/>
                    </a:ext>
                  </a:extLst>
                </a:gridCol>
                <a:gridCol w="3492863">
                  <a:extLst>
                    <a:ext uri="{9D8B030D-6E8A-4147-A177-3AD203B41FA5}">
                      <a16:colId xmlns:a16="http://schemas.microsoft.com/office/drawing/2014/main" val="187131723"/>
                    </a:ext>
                  </a:extLst>
                </a:gridCol>
              </a:tblGrid>
              <a:tr h="18478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Shovon Kanti Deb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the backend API for managing bookings.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Coordinated the overall project timeline.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Implemented backend security measures.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Poritosh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Dey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the backend API for managing Built the responsive frontend for movie browsing, seat selection, and booking pages.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Optimized frontend performance.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Collaborated with the UI/UX designer to ensure design consistency.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978850"/>
                  </a:ext>
                </a:extLst>
              </a:tr>
              <a:tr h="18478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Kishore Biswas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Designed the UI wireframes and mockups.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Conducted user research and usability testing.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Led the design and implementation of the seat selection process.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Pranta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Nath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Designed and optimized the database schema for movies, showtimes, and bookings.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APIs for real-time seat selection and booking status.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0195554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0" name="Google Shape;6360;p45"/>
          <p:cNvSpPr txBox="1">
            <a:spLocks noGrp="1"/>
          </p:cNvSpPr>
          <p:nvPr>
            <p:ph type="title"/>
          </p:nvPr>
        </p:nvSpPr>
        <p:spPr>
          <a:xfrm>
            <a:off x="3183215" y="724183"/>
            <a:ext cx="45261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361" name="Google Shape;6361;p45"/>
          <p:cNvSpPr txBox="1">
            <a:spLocks noGrp="1"/>
          </p:cNvSpPr>
          <p:nvPr>
            <p:ph type="subTitle" idx="1"/>
          </p:nvPr>
        </p:nvSpPr>
        <p:spPr>
          <a:xfrm>
            <a:off x="2997324" y="1359400"/>
            <a:ext cx="5916364" cy="2420540"/>
          </a:xfrm>
          <a:prstGeom prst="rect">
            <a:avLst/>
          </a:prstGeom>
        </p:spPr>
        <p:txBody>
          <a:bodyPr spcFirstLastPara="1" wrap="square" lIns="91425" tIns="91425" rIns="457200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/>
              <a:t>Cinema ticketing is transitioning to online booking.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/>
              <a:t>Our platform ensures a seamless user experience.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/>
              <a:t>Features a Laravel backend and JavaScript/CSS frontend.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/>
              <a:t>Offers real-time seat selection and admin tools.</a:t>
            </a:r>
            <a:endParaRPr b="1" dirty="0"/>
          </a:p>
        </p:txBody>
      </p:sp>
      <p:grpSp>
        <p:nvGrpSpPr>
          <p:cNvPr id="6362" name="Google Shape;6362;p45"/>
          <p:cNvGrpSpPr/>
          <p:nvPr/>
        </p:nvGrpSpPr>
        <p:grpSpPr>
          <a:xfrm>
            <a:off x="1040134" y="3933885"/>
            <a:ext cx="2517432" cy="531942"/>
            <a:chOff x="4002575" y="4026225"/>
            <a:chExt cx="2639925" cy="557825"/>
          </a:xfrm>
        </p:grpSpPr>
        <p:sp>
          <p:nvSpPr>
            <p:cNvPr id="6363" name="Google Shape;6363;p45"/>
            <p:cNvSpPr/>
            <p:nvPr/>
          </p:nvSpPr>
          <p:spPr>
            <a:xfrm>
              <a:off x="4002575" y="4026225"/>
              <a:ext cx="2639925" cy="557825"/>
            </a:xfrm>
            <a:custGeom>
              <a:avLst/>
              <a:gdLst/>
              <a:ahLst/>
              <a:cxnLst/>
              <a:rect l="l" t="t" r="r" b="b"/>
              <a:pathLst>
                <a:path w="105597" h="22313" extrusionOk="0">
                  <a:moveTo>
                    <a:pt x="74391" y="0"/>
                  </a:moveTo>
                  <a:lnTo>
                    <a:pt x="53340" y="4096"/>
                  </a:lnTo>
                  <a:lnTo>
                    <a:pt x="32635" y="679"/>
                  </a:lnTo>
                  <a:lnTo>
                    <a:pt x="30659" y="8478"/>
                  </a:lnTo>
                  <a:lnTo>
                    <a:pt x="0" y="14169"/>
                  </a:lnTo>
                  <a:lnTo>
                    <a:pt x="36029" y="15145"/>
                  </a:lnTo>
                  <a:lnTo>
                    <a:pt x="52626" y="22313"/>
                  </a:lnTo>
                  <a:lnTo>
                    <a:pt x="69652" y="15002"/>
                  </a:lnTo>
                  <a:lnTo>
                    <a:pt x="105597" y="13669"/>
                  </a:lnTo>
                  <a:lnTo>
                    <a:pt x="75569" y="8097"/>
                  </a:lnTo>
                  <a:lnTo>
                    <a:pt x="743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5"/>
            <p:cNvSpPr/>
            <p:nvPr/>
          </p:nvSpPr>
          <p:spPr>
            <a:xfrm>
              <a:off x="4166575" y="4057775"/>
              <a:ext cx="2310150" cy="492350"/>
            </a:xfrm>
            <a:custGeom>
              <a:avLst/>
              <a:gdLst/>
              <a:ahLst/>
              <a:cxnLst/>
              <a:rect l="l" t="t" r="r" b="b"/>
              <a:pathLst>
                <a:path w="92406" h="19694" extrusionOk="0">
                  <a:moveTo>
                    <a:pt x="66223" y="0"/>
                  </a:moveTo>
                  <a:lnTo>
                    <a:pt x="46685" y="3596"/>
                  </a:lnTo>
                  <a:lnTo>
                    <a:pt x="27468" y="572"/>
                  </a:lnTo>
                  <a:lnTo>
                    <a:pt x="26456" y="7466"/>
                  </a:lnTo>
                  <a:lnTo>
                    <a:pt x="1" y="12514"/>
                  </a:lnTo>
                  <a:lnTo>
                    <a:pt x="31564" y="13371"/>
                  </a:lnTo>
                  <a:lnTo>
                    <a:pt x="46018" y="19693"/>
                  </a:lnTo>
                  <a:lnTo>
                    <a:pt x="60901" y="13240"/>
                  </a:lnTo>
                  <a:lnTo>
                    <a:pt x="92405" y="12049"/>
                  </a:lnTo>
                  <a:lnTo>
                    <a:pt x="66509" y="7144"/>
                  </a:lnTo>
                  <a:lnTo>
                    <a:pt x="662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5"/>
            <p:cNvSpPr/>
            <p:nvPr/>
          </p:nvSpPr>
          <p:spPr>
            <a:xfrm>
              <a:off x="4927975" y="4206175"/>
              <a:ext cx="731675" cy="158275"/>
            </a:xfrm>
            <a:custGeom>
              <a:avLst/>
              <a:gdLst/>
              <a:ahLst/>
              <a:cxnLst/>
              <a:rect l="l" t="t" r="r" b="b"/>
              <a:pathLst>
                <a:path w="29267" h="6331" extrusionOk="0">
                  <a:moveTo>
                    <a:pt x="15080" y="1"/>
                  </a:moveTo>
                  <a:cubicBezTo>
                    <a:pt x="13710" y="1"/>
                    <a:pt x="12314" y="64"/>
                    <a:pt x="10943" y="196"/>
                  </a:cubicBezTo>
                  <a:cubicBezTo>
                    <a:pt x="4430" y="779"/>
                    <a:pt x="1" y="2589"/>
                    <a:pt x="1430" y="4220"/>
                  </a:cubicBezTo>
                  <a:cubicBezTo>
                    <a:pt x="2735" y="5516"/>
                    <a:pt x="7870" y="6331"/>
                    <a:pt x="13703" y="6331"/>
                  </a:cubicBezTo>
                  <a:cubicBezTo>
                    <a:pt x="15265" y="6331"/>
                    <a:pt x="16877" y="6272"/>
                    <a:pt x="18479" y="6149"/>
                  </a:cubicBezTo>
                  <a:cubicBezTo>
                    <a:pt x="25837" y="5566"/>
                    <a:pt x="29266" y="3756"/>
                    <a:pt x="26540" y="2101"/>
                  </a:cubicBezTo>
                  <a:cubicBezTo>
                    <a:pt x="24576" y="807"/>
                    <a:pt x="19991" y="1"/>
                    <a:pt x="150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5"/>
            <p:cNvSpPr/>
            <p:nvPr/>
          </p:nvSpPr>
          <p:spPr>
            <a:xfrm>
              <a:off x="5048525" y="4236950"/>
              <a:ext cx="460800" cy="104800"/>
            </a:xfrm>
            <a:custGeom>
              <a:avLst/>
              <a:gdLst/>
              <a:ahLst/>
              <a:cxnLst/>
              <a:rect l="l" t="t" r="r" b="b"/>
              <a:pathLst>
                <a:path w="18432" h="4192" extrusionOk="0">
                  <a:moveTo>
                    <a:pt x="14753" y="1"/>
                  </a:moveTo>
                  <a:lnTo>
                    <a:pt x="9407" y="751"/>
                  </a:lnTo>
                  <a:lnTo>
                    <a:pt x="4204" y="84"/>
                  </a:lnTo>
                  <a:lnTo>
                    <a:pt x="4859" y="1573"/>
                  </a:lnTo>
                  <a:lnTo>
                    <a:pt x="1" y="2668"/>
                  </a:lnTo>
                  <a:lnTo>
                    <a:pt x="6335" y="2846"/>
                  </a:lnTo>
                  <a:lnTo>
                    <a:pt x="9062" y="4192"/>
                  </a:lnTo>
                  <a:lnTo>
                    <a:pt x="12062" y="2811"/>
                  </a:lnTo>
                  <a:lnTo>
                    <a:pt x="18432" y="2549"/>
                  </a:lnTo>
                  <a:lnTo>
                    <a:pt x="13788" y="1513"/>
                  </a:lnTo>
                  <a:lnTo>
                    <a:pt x="14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7" name="Google Shape;6367;p45"/>
          <p:cNvGrpSpPr/>
          <p:nvPr/>
        </p:nvGrpSpPr>
        <p:grpSpPr>
          <a:xfrm>
            <a:off x="975188" y="2503393"/>
            <a:ext cx="983547" cy="1725713"/>
            <a:chOff x="6109675" y="2785875"/>
            <a:chExt cx="954900" cy="1675450"/>
          </a:xfrm>
        </p:grpSpPr>
        <p:sp>
          <p:nvSpPr>
            <p:cNvPr id="6368" name="Google Shape;6368;p45"/>
            <p:cNvSpPr/>
            <p:nvPr/>
          </p:nvSpPr>
          <p:spPr>
            <a:xfrm>
              <a:off x="6421325" y="3508300"/>
              <a:ext cx="236375" cy="44375"/>
            </a:xfrm>
            <a:custGeom>
              <a:avLst/>
              <a:gdLst/>
              <a:ahLst/>
              <a:cxnLst/>
              <a:rect l="l" t="t" r="r" b="b"/>
              <a:pathLst>
                <a:path w="9455" h="1775" extrusionOk="0">
                  <a:moveTo>
                    <a:pt x="9454" y="0"/>
                  </a:moveTo>
                  <a:lnTo>
                    <a:pt x="1" y="596"/>
                  </a:lnTo>
                  <a:lnTo>
                    <a:pt x="191" y="1774"/>
                  </a:lnTo>
                  <a:lnTo>
                    <a:pt x="9323" y="1132"/>
                  </a:lnTo>
                  <a:lnTo>
                    <a:pt x="94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5"/>
            <p:cNvSpPr/>
            <p:nvPr/>
          </p:nvSpPr>
          <p:spPr>
            <a:xfrm>
              <a:off x="6724925" y="4056275"/>
              <a:ext cx="231025" cy="197375"/>
            </a:xfrm>
            <a:custGeom>
              <a:avLst/>
              <a:gdLst/>
              <a:ahLst/>
              <a:cxnLst/>
              <a:rect l="l" t="t" r="r" b="b"/>
              <a:pathLst>
                <a:path w="9241" h="7895" extrusionOk="0">
                  <a:moveTo>
                    <a:pt x="822" y="1"/>
                  </a:moveTo>
                  <a:lnTo>
                    <a:pt x="1" y="537"/>
                  </a:lnTo>
                  <a:lnTo>
                    <a:pt x="8800" y="7895"/>
                  </a:lnTo>
                  <a:cubicBezTo>
                    <a:pt x="8990" y="7776"/>
                    <a:pt x="9062" y="7633"/>
                    <a:pt x="9097" y="7561"/>
                  </a:cubicBezTo>
                  <a:cubicBezTo>
                    <a:pt x="9240" y="7240"/>
                    <a:pt x="9085" y="6787"/>
                    <a:pt x="8704" y="6478"/>
                  </a:cubicBezTo>
                  <a:cubicBezTo>
                    <a:pt x="6073" y="4323"/>
                    <a:pt x="3454" y="2168"/>
                    <a:pt x="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5"/>
            <p:cNvSpPr/>
            <p:nvPr/>
          </p:nvSpPr>
          <p:spPr>
            <a:xfrm>
              <a:off x="6774350" y="3262725"/>
              <a:ext cx="276850" cy="164925"/>
            </a:xfrm>
            <a:custGeom>
              <a:avLst/>
              <a:gdLst/>
              <a:ahLst/>
              <a:cxnLst/>
              <a:rect l="l" t="t" r="r" b="b"/>
              <a:pathLst>
                <a:path w="11074" h="6597" extrusionOk="0">
                  <a:moveTo>
                    <a:pt x="417" y="1"/>
                  </a:moveTo>
                  <a:lnTo>
                    <a:pt x="0" y="1727"/>
                  </a:lnTo>
                  <a:lnTo>
                    <a:pt x="9633" y="6597"/>
                  </a:lnTo>
                  <a:lnTo>
                    <a:pt x="11073" y="4382"/>
                  </a:lnTo>
                  <a:lnTo>
                    <a:pt x="9644" y="3680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5"/>
            <p:cNvSpPr/>
            <p:nvPr/>
          </p:nvSpPr>
          <p:spPr>
            <a:xfrm>
              <a:off x="6109675" y="3366025"/>
              <a:ext cx="684050" cy="861700"/>
            </a:xfrm>
            <a:custGeom>
              <a:avLst/>
              <a:gdLst/>
              <a:ahLst/>
              <a:cxnLst/>
              <a:rect l="l" t="t" r="r" b="b"/>
              <a:pathLst>
                <a:path w="27362" h="34468" extrusionOk="0">
                  <a:moveTo>
                    <a:pt x="25040" y="0"/>
                  </a:moveTo>
                  <a:lnTo>
                    <a:pt x="251" y="33266"/>
                  </a:lnTo>
                  <a:cubicBezTo>
                    <a:pt x="1" y="33600"/>
                    <a:pt x="72" y="34064"/>
                    <a:pt x="358" y="34302"/>
                  </a:cubicBezTo>
                  <a:cubicBezTo>
                    <a:pt x="493" y="34413"/>
                    <a:pt x="659" y="34467"/>
                    <a:pt x="827" y="34467"/>
                  </a:cubicBezTo>
                  <a:cubicBezTo>
                    <a:pt x="1073" y="34467"/>
                    <a:pt x="1321" y="34350"/>
                    <a:pt x="1477" y="34124"/>
                  </a:cubicBezTo>
                  <a:lnTo>
                    <a:pt x="27361" y="107"/>
                  </a:lnTo>
                  <a:lnTo>
                    <a:pt x="25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5"/>
            <p:cNvSpPr/>
            <p:nvPr/>
          </p:nvSpPr>
          <p:spPr>
            <a:xfrm>
              <a:off x="6289750" y="3355300"/>
              <a:ext cx="548025" cy="866275"/>
            </a:xfrm>
            <a:custGeom>
              <a:avLst/>
              <a:gdLst/>
              <a:ahLst/>
              <a:cxnLst/>
              <a:rect l="l" t="t" r="r" b="b"/>
              <a:pathLst>
                <a:path w="21921" h="34651" extrusionOk="0">
                  <a:moveTo>
                    <a:pt x="1" y="1"/>
                  </a:moveTo>
                  <a:lnTo>
                    <a:pt x="20277" y="34052"/>
                  </a:lnTo>
                  <a:cubicBezTo>
                    <a:pt x="20468" y="34458"/>
                    <a:pt x="20842" y="34650"/>
                    <a:pt x="21168" y="34650"/>
                  </a:cubicBezTo>
                  <a:cubicBezTo>
                    <a:pt x="21312" y="34650"/>
                    <a:pt x="21446" y="34613"/>
                    <a:pt x="21551" y="34541"/>
                  </a:cubicBezTo>
                  <a:cubicBezTo>
                    <a:pt x="21813" y="34362"/>
                    <a:pt x="21920" y="33922"/>
                    <a:pt x="21766" y="33505"/>
                  </a:cubicBezTo>
                  <a:lnTo>
                    <a:pt x="2811" y="1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5"/>
            <p:cNvSpPr/>
            <p:nvPr/>
          </p:nvSpPr>
          <p:spPr>
            <a:xfrm>
              <a:off x="6234400" y="2785875"/>
              <a:ext cx="50925" cy="469150"/>
            </a:xfrm>
            <a:custGeom>
              <a:avLst/>
              <a:gdLst/>
              <a:ahLst/>
              <a:cxnLst/>
              <a:rect l="l" t="t" r="r" b="b"/>
              <a:pathLst>
                <a:path w="2037" h="18766" extrusionOk="0">
                  <a:moveTo>
                    <a:pt x="703" y="0"/>
                  </a:moveTo>
                  <a:cubicBezTo>
                    <a:pt x="646" y="0"/>
                    <a:pt x="586" y="4"/>
                    <a:pt x="524" y="13"/>
                  </a:cubicBezTo>
                  <a:cubicBezTo>
                    <a:pt x="274" y="61"/>
                    <a:pt x="96" y="168"/>
                    <a:pt x="0" y="239"/>
                  </a:cubicBezTo>
                  <a:lnTo>
                    <a:pt x="846" y="18765"/>
                  </a:lnTo>
                  <a:lnTo>
                    <a:pt x="2036" y="18753"/>
                  </a:lnTo>
                  <a:lnTo>
                    <a:pt x="1370" y="180"/>
                  </a:lnTo>
                  <a:cubicBezTo>
                    <a:pt x="1288" y="129"/>
                    <a:pt x="1034" y="0"/>
                    <a:pt x="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5"/>
            <p:cNvSpPr/>
            <p:nvPr/>
          </p:nvSpPr>
          <p:spPr>
            <a:xfrm>
              <a:off x="6791900" y="2807325"/>
              <a:ext cx="56000" cy="434050"/>
            </a:xfrm>
            <a:custGeom>
              <a:avLst/>
              <a:gdLst/>
              <a:ahLst/>
              <a:cxnLst/>
              <a:rect l="l" t="t" r="r" b="b"/>
              <a:pathLst>
                <a:path w="2240" h="17362" extrusionOk="0">
                  <a:moveTo>
                    <a:pt x="1" y="0"/>
                  </a:moveTo>
                  <a:cubicBezTo>
                    <a:pt x="1" y="0"/>
                    <a:pt x="989" y="16919"/>
                    <a:pt x="977" y="17157"/>
                  </a:cubicBezTo>
                  <a:cubicBezTo>
                    <a:pt x="959" y="17340"/>
                    <a:pt x="1715" y="17361"/>
                    <a:pt x="2066" y="17361"/>
                  </a:cubicBezTo>
                  <a:cubicBezTo>
                    <a:pt x="2171" y="17361"/>
                    <a:pt x="2239" y="17360"/>
                    <a:pt x="2239" y="17360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5"/>
            <p:cNvSpPr/>
            <p:nvPr/>
          </p:nvSpPr>
          <p:spPr>
            <a:xfrm>
              <a:off x="6818100" y="3077000"/>
              <a:ext cx="246475" cy="53000"/>
            </a:xfrm>
            <a:custGeom>
              <a:avLst/>
              <a:gdLst/>
              <a:ahLst/>
              <a:cxnLst/>
              <a:rect l="l" t="t" r="r" b="b"/>
              <a:pathLst>
                <a:path w="9859" h="2120" extrusionOk="0">
                  <a:moveTo>
                    <a:pt x="894" y="0"/>
                  </a:moveTo>
                  <a:lnTo>
                    <a:pt x="1" y="12"/>
                  </a:lnTo>
                  <a:lnTo>
                    <a:pt x="120" y="1048"/>
                  </a:lnTo>
                  <a:lnTo>
                    <a:pt x="7978" y="1989"/>
                  </a:lnTo>
                  <a:lnTo>
                    <a:pt x="9788" y="2120"/>
                  </a:lnTo>
                  <a:lnTo>
                    <a:pt x="9859" y="834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5"/>
            <p:cNvSpPr/>
            <p:nvPr/>
          </p:nvSpPr>
          <p:spPr>
            <a:xfrm>
              <a:off x="6992525" y="3117775"/>
              <a:ext cx="33675" cy="197075"/>
            </a:xfrm>
            <a:custGeom>
              <a:avLst/>
              <a:gdLst/>
              <a:ahLst/>
              <a:cxnLst/>
              <a:rect l="l" t="t" r="r" b="b"/>
              <a:pathLst>
                <a:path w="1347" h="7883" extrusionOk="0">
                  <a:moveTo>
                    <a:pt x="310" y="0"/>
                  </a:moveTo>
                  <a:lnTo>
                    <a:pt x="1" y="7799"/>
                  </a:lnTo>
                  <a:lnTo>
                    <a:pt x="941" y="7882"/>
                  </a:lnTo>
                  <a:lnTo>
                    <a:pt x="1346" y="155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45"/>
            <p:cNvSpPr/>
            <p:nvPr/>
          </p:nvSpPr>
          <p:spPr>
            <a:xfrm>
              <a:off x="6784175" y="3227600"/>
              <a:ext cx="270600" cy="137550"/>
            </a:xfrm>
            <a:custGeom>
              <a:avLst/>
              <a:gdLst/>
              <a:ahLst/>
              <a:cxnLst/>
              <a:rect l="l" t="t" r="r" b="b"/>
              <a:pathLst>
                <a:path w="10824" h="5502" extrusionOk="0">
                  <a:moveTo>
                    <a:pt x="0" y="1"/>
                  </a:moveTo>
                  <a:lnTo>
                    <a:pt x="24" y="1406"/>
                  </a:lnTo>
                  <a:lnTo>
                    <a:pt x="8775" y="5502"/>
                  </a:lnTo>
                  <a:lnTo>
                    <a:pt x="10716" y="5466"/>
                  </a:lnTo>
                  <a:lnTo>
                    <a:pt x="10823" y="3978"/>
                  </a:lnTo>
                  <a:lnTo>
                    <a:pt x="1631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45"/>
            <p:cNvSpPr/>
            <p:nvPr/>
          </p:nvSpPr>
          <p:spPr>
            <a:xfrm>
              <a:off x="6318925" y="3268100"/>
              <a:ext cx="684650" cy="116400"/>
            </a:xfrm>
            <a:custGeom>
              <a:avLst/>
              <a:gdLst/>
              <a:ahLst/>
              <a:cxnLst/>
              <a:rect l="l" t="t" r="r" b="b"/>
              <a:pathLst>
                <a:path w="27386" h="4656" extrusionOk="0">
                  <a:moveTo>
                    <a:pt x="19098" y="0"/>
                  </a:moveTo>
                  <a:lnTo>
                    <a:pt x="1" y="500"/>
                  </a:lnTo>
                  <a:lnTo>
                    <a:pt x="4597" y="4655"/>
                  </a:lnTo>
                  <a:lnTo>
                    <a:pt x="27385" y="3882"/>
                  </a:lnTo>
                  <a:lnTo>
                    <a:pt x="190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5"/>
            <p:cNvSpPr/>
            <p:nvPr/>
          </p:nvSpPr>
          <p:spPr>
            <a:xfrm>
              <a:off x="6374600" y="3398750"/>
              <a:ext cx="649800" cy="943475"/>
            </a:xfrm>
            <a:custGeom>
              <a:avLst/>
              <a:gdLst/>
              <a:ahLst/>
              <a:cxnLst/>
              <a:rect l="l" t="t" r="r" b="b"/>
              <a:pathLst>
                <a:path w="25992" h="37739" extrusionOk="0">
                  <a:moveTo>
                    <a:pt x="0" y="1"/>
                  </a:moveTo>
                  <a:lnTo>
                    <a:pt x="24194" y="37232"/>
                  </a:lnTo>
                  <a:cubicBezTo>
                    <a:pt x="24363" y="37561"/>
                    <a:pt x="24694" y="37739"/>
                    <a:pt x="25020" y="37739"/>
                  </a:cubicBezTo>
                  <a:cubicBezTo>
                    <a:pt x="25177" y="37739"/>
                    <a:pt x="25332" y="37698"/>
                    <a:pt x="25468" y="37613"/>
                  </a:cubicBezTo>
                  <a:cubicBezTo>
                    <a:pt x="25861" y="37363"/>
                    <a:pt x="25992" y="36815"/>
                    <a:pt x="25742" y="36386"/>
                  </a:cubicBezTo>
                  <a:cubicBezTo>
                    <a:pt x="17955" y="24325"/>
                    <a:pt x="10180" y="12264"/>
                    <a:pt x="2393" y="2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5"/>
            <p:cNvSpPr/>
            <p:nvPr/>
          </p:nvSpPr>
          <p:spPr>
            <a:xfrm>
              <a:off x="6298400" y="3390150"/>
              <a:ext cx="701900" cy="1071175"/>
            </a:xfrm>
            <a:custGeom>
              <a:avLst/>
              <a:gdLst/>
              <a:ahLst/>
              <a:cxnLst/>
              <a:rect l="l" t="t" r="r" b="b"/>
              <a:pathLst>
                <a:path w="28076" h="42847" extrusionOk="0">
                  <a:moveTo>
                    <a:pt x="27029" y="0"/>
                  </a:moveTo>
                  <a:cubicBezTo>
                    <a:pt x="26709" y="0"/>
                    <a:pt x="26384" y="156"/>
                    <a:pt x="26182" y="452"/>
                  </a:cubicBezTo>
                  <a:lnTo>
                    <a:pt x="322" y="41207"/>
                  </a:lnTo>
                  <a:cubicBezTo>
                    <a:pt x="0" y="41648"/>
                    <a:pt x="36" y="42219"/>
                    <a:pt x="357" y="42553"/>
                  </a:cubicBezTo>
                  <a:cubicBezTo>
                    <a:pt x="539" y="42745"/>
                    <a:pt x="802" y="42846"/>
                    <a:pt x="1075" y="42846"/>
                  </a:cubicBezTo>
                  <a:cubicBezTo>
                    <a:pt x="1374" y="42846"/>
                    <a:pt x="1687" y="42725"/>
                    <a:pt x="1917" y="42469"/>
                  </a:cubicBezTo>
                  <a:cubicBezTo>
                    <a:pt x="10490" y="28860"/>
                    <a:pt x="19074" y="15263"/>
                    <a:pt x="27647" y="1655"/>
                  </a:cubicBezTo>
                  <a:cubicBezTo>
                    <a:pt x="28075" y="1238"/>
                    <a:pt x="28028" y="547"/>
                    <a:pt x="27611" y="202"/>
                  </a:cubicBezTo>
                  <a:cubicBezTo>
                    <a:pt x="27442" y="66"/>
                    <a:pt x="27236" y="0"/>
                    <a:pt x="270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5"/>
            <p:cNvSpPr/>
            <p:nvPr/>
          </p:nvSpPr>
          <p:spPr>
            <a:xfrm>
              <a:off x="6546350" y="3941975"/>
              <a:ext cx="385175" cy="74150"/>
            </a:xfrm>
            <a:custGeom>
              <a:avLst/>
              <a:gdLst/>
              <a:ahLst/>
              <a:cxnLst/>
              <a:rect l="l" t="t" r="r" b="b"/>
              <a:pathLst>
                <a:path w="15407" h="2966" extrusionOk="0">
                  <a:moveTo>
                    <a:pt x="13597" y="1"/>
                  </a:moveTo>
                  <a:lnTo>
                    <a:pt x="84" y="894"/>
                  </a:lnTo>
                  <a:lnTo>
                    <a:pt x="0" y="1918"/>
                  </a:lnTo>
                  <a:lnTo>
                    <a:pt x="1203" y="2965"/>
                  </a:lnTo>
                  <a:lnTo>
                    <a:pt x="15252" y="2025"/>
                  </a:lnTo>
                  <a:lnTo>
                    <a:pt x="15407" y="787"/>
                  </a:lnTo>
                  <a:lnTo>
                    <a:pt x="135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5"/>
            <p:cNvSpPr/>
            <p:nvPr/>
          </p:nvSpPr>
          <p:spPr>
            <a:xfrm>
              <a:off x="6532950" y="3611575"/>
              <a:ext cx="316725" cy="43800"/>
            </a:xfrm>
            <a:custGeom>
              <a:avLst/>
              <a:gdLst/>
              <a:ahLst/>
              <a:cxnLst/>
              <a:rect l="l" t="t" r="r" b="b"/>
              <a:pathLst>
                <a:path w="12669" h="1752" extrusionOk="0">
                  <a:moveTo>
                    <a:pt x="12276" y="1"/>
                  </a:moveTo>
                  <a:cubicBezTo>
                    <a:pt x="8370" y="144"/>
                    <a:pt x="4465" y="299"/>
                    <a:pt x="560" y="453"/>
                  </a:cubicBezTo>
                  <a:cubicBezTo>
                    <a:pt x="239" y="513"/>
                    <a:pt x="12" y="787"/>
                    <a:pt x="0" y="1096"/>
                  </a:cubicBezTo>
                  <a:cubicBezTo>
                    <a:pt x="0" y="1382"/>
                    <a:pt x="179" y="1644"/>
                    <a:pt x="453" y="1751"/>
                  </a:cubicBezTo>
                  <a:cubicBezTo>
                    <a:pt x="4334" y="1632"/>
                    <a:pt x="8216" y="1501"/>
                    <a:pt x="12097" y="1382"/>
                  </a:cubicBezTo>
                  <a:cubicBezTo>
                    <a:pt x="12431" y="1287"/>
                    <a:pt x="12669" y="989"/>
                    <a:pt x="12669" y="656"/>
                  </a:cubicBezTo>
                  <a:cubicBezTo>
                    <a:pt x="12669" y="394"/>
                    <a:pt x="12514" y="132"/>
                    <a:pt x="12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5"/>
            <p:cNvSpPr/>
            <p:nvPr/>
          </p:nvSpPr>
          <p:spPr>
            <a:xfrm>
              <a:off x="6182900" y="4084300"/>
              <a:ext cx="226250" cy="251550"/>
            </a:xfrm>
            <a:custGeom>
              <a:avLst/>
              <a:gdLst/>
              <a:ahLst/>
              <a:cxnLst/>
              <a:rect l="l" t="t" r="r" b="b"/>
              <a:pathLst>
                <a:path w="9050" h="10062" extrusionOk="0">
                  <a:moveTo>
                    <a:pt x="466" y="0"/>
                  </a:moveTo>
                  <a:cubicBezTo>
                    <a:pt x="414" y="0"/>
                    <a:pt x="360" y="10"/>
                    <a:pt x="310" y="35"/>
                  </a:cubicBezTo>
                  <a:cubicBezTo>
                    <a:pt x="108" y="142"/>
                    <a:pt x="1" y="487"/>
                    <a:pt x="179" y="809"/>
                  </a:cubicBezTo>
                  <a:lnTo>
                    <a:pt x="8049" y="9965"/>
                  </a:lnTo>
                  <a:cubicBezTo>
                    <a:pt x="8150" y="10030"/>
                    <a:pt x="8264" y="10061"/>
                    <a:pt x="8376" y="10061"/>
                  </a:cubicBezTo>
                  <a:cubicBezTo>
                    <a:pt x="8530" y="10061"/>
                    <a:pt x="8683" y="10003"/>
                    <a:pt x="8799" y="9893"/>
                  </a:cubicBezTo>
                  <a:cubicBezTo>
                    <a:pt x="9014" y="9691"/>
                    <a:pt x="9049" y="9345"/>
                    <a:pt x="8871" y="9083"/>
                  </a:cubicBezTo>
                  <a:cubicBezTo>
                    <a:pt x="6132" y="6047"/>
                    <a:pt x="3489" y="3118"/>
                    <a:pt x="763" y="82"/>
                  </a:cubicBezTo>
                  <a:cubicBezTo>
                    <a:pt x="745" y="74"/>
                    <a:pt x="611" y="0"/>
                    <a:pt x="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5"/>
            <p:cNvSpPr/>
            <p:nvPr/>
          </p:nvSpPr>
          <p:spPr>
            <a:xfrm>
              <a:off x="6236775" y="3290725"/>
              <a:ext cx="233100" cy="159250"/>
            </a:xfrm>
            <a:custGeom>
              <a:avLst/>
              <a:gdLst/>
              <a:ahLst/>
              <a:cxnLst/>
              <a:rect l="l" t="t" r="r" b="b"/>
              <a:pathLst>
                <a:path w="9324" h="6370" extrusionOk="0">
                  <a:moveTo>
                    <a:pt x="1" y="0"/>
                  </a:moveTo>
                  <a:lnTo>
                    <a:pt x="1275" y="2143"/>
                  </a:lnTo>
                  <a:lnTo>
                    <a:pt x="7716" y="6370"/>
                  </a:lnTo>
                  <a:lnTo>
                    <a:pt x="9323" y="5489"/>
                  </a:lnTo>
                  <a:lnTo>
                    <a:pt x="8002" y="37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5"/>
            <p:cNvSpPr/>
            <p:nvPr/>
          </p:nvSpPr>
          <p:spPr>
            <a:xfrm>
              <a:off x="6231725" y="3241300"/>
              <a:ext cx="222375" cy="145575"/>
            </a:xfrm>
            <a:custGeom>
              <a:avLst/>
              <a:gdLst/>
              <a:ahLst/>
              <a:cxnLst/>
              <a:rect l="l" t="t" r="r" b="b"/>
              <a:pathLst>
                <a:path w="8895" h="5823" extrusionOk="0">
                  <a:moveTo>
                    <a:pt x="1810" y="1"/>
                  </a:moveTo>
                  <a:lnTo>
                    <a:pt x="0" y="108"/>
                  </a:lnTo>
                  <a:lnTo>
                    <a:pt x="12" y="1787"/>
                  </a:lnTo>
                  <a:lnTo>
                    <a:pt x="6680" y="5823"/>
                  </a:lnTo>
                  <a:lnTo>
                    <a:pt x="8894" y="5775"/>
                  </a:lnTo>
                  <a:lnTo>
                    <a:pt x="8823" y="4096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5"/>
            <p:cNvSpPr/>
            <p:nvPr/>
          </p:nvSpPr>
          <p:spPr>
            <a:xfrm>
              <a:off x="6376675" y="3131775"/>
              <a:ext cx="39925" cy="201225"/>
            </a:xfrm>
            <a:custGeom>
              <a:avLst/>
              <a:gdLst/>
              <a:ahLst/>
              <a:cxnLst/>
              <a:rect l="l" t="t" r="r" b="b"/>
              <a:pathLst>
                <a:path w="1597" h="8049" extrusionOk="0">
                  <a:moveTo>
                    <a:pt x="1" y="0"/>
                  </a:moveTo>
                  <a:lnTo>
                    <a:pt x="536" y="7965"/>
                  </a:lnTo>
                  <a:lnTo>
                    <a:pt x="1596" y="8049"/>
                  </a:lnTo>
                  <a:lnTo>
                    <a:pt x="1334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5"/>
            <p:cNvSpPr/>
            <p:nvPr/>
          </p:nvSpPr>
          <p:spPr>
            <a:xfrm>
              <a:off x="6235875" y="2808125"/>
              <a:ext cx="602800" cy="210850"/>
            </a:xfrm>
            <a:custGeom>
              <a:avLst/>
              <a:gdLst/>
              <a:ahLst/>
              <a:cxnLst/>
              <a:rect l="l" t="t" r="r" b="b"/>
              <a:pathLst>
                <a:path w="24112" h="8434" extrusionOk="0">
                  <a:moveTo>
                    <a:pt x="867" y="0"/>
                  </a:moveTo>
                  <a:cubicBezTo>
                    <a:pt x="566" y="0"/>
                    <a:pt x="18" y="25"/>
                    <a:pt x="1" y="206"/>
                  </a:cubicBezTo>
                  <a:lnTo>
                    <a:pt x="322" y="8434"/>
                  </a:lnTo>
                  <a:cubicBezTo>
                    <a:pt x="322" y="8434"/>
                    <a:pt x="703" y="8296"/>
                    <a:pt x="1496" y="8296"/>
                  </a:cubicBezTo>
                  <a:cubicBezTo>
                    <a:pt x="1694" y="8296"/>
                    <a:pt x="1918" y="8305"/>
                    <a:pt x="2168" y="8326"/>
                  </a:cubicBezTo>
                  <a:cubicBezTo>
                    <a:pt x="2506" y="8356"/>
                    <a:pt x="4291" y="8366"/>
                    <a:pt x="6710" y="8366"/>
                  </a:cubicBezTo>
                  <a:cubicBezTo>
                    <a:pt x="13160" y="8366"/>
                    <a:pt x="24111" y="8291"/>
                    <a:pt x="24111" y="8291"/>
                  </a:cubicBezTo>
                  <a:lnTo>
                    <a:pt x="23742" y="552"/>
                  </a:lnTo>
                  <a:lnTo>
                    <a:pt x="1061" y="4"/>
                  </a:lnTo>
                  <a:cubicBezTo>
                    <a:pt x="1061" y="4"/>
                    <a:pt x="982" y="0"/>
                    <a:pt x="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5"/>
            <p:cNvSpPr/>
            <p:nvPr/>
          </p:nvSpPr>
          <p:spPr>
            <a:xfrm>
              <a:off x="6256725" y="3076700"/>
              <a:ext cx="185750" cy="66100"/>
            </a:xfrm>
            <a:custGeom>
              <a:avLst/>
              <a:gdLst/>
              <a:ahLst/>
              <a:cxnLst/>
              <a:rect l="l" t="t" r="r" b="b"/>
              <a:pathLst>
                <a:path w="7430" h="2644" extrusionOk="0">
                  <a:moveTo>
                    <a:pt x="0" y="0"/>
                  </a:moveTo>
                  <a:lnTo>
                    <a:pt x="179" y="1417"/>
                  </a:lnTo>
                  <a:lnTo>
                    <a:pt x="4965" y="2644"/>
                  </a:lnTo>
                  <a:lnTo>
                    <a:pt x="7358" y="2608"/>
                  </a:lnTo>
                  <a:lnTo>
                    <a:pt x="7430" y="1393"/>
                  </a:lnTo>
                  <a:lnTo>
                    <a:pt x="83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5"/>
            <p:cNvSpPr/>
            <p:nvPr/>
          </p:nvSpPr>
          <p:spPr>
            <a:xfrm>
              <a:off x="6504075" y="2855550"/>
              <a:ext cx="113425" cy="107775"/>
            </a:xfrm>
            <a:custGeom>
              <a:avLst/>
              <a:gdLst/>
              <a:ahLst/>
              <a:cxnLst/>
              <a:rect l="l" t="t" r="r" b="b"/>
              <a:pathLst>
                <a:path w="4537" h="4311" extrusionOk="0">
                  <a:moveTo>
                    <a:pt x="2263" y="0"/>
                  </a:moveTo>
                  <a:lnTo>
                    <a:pt x="1739" y="1643"/>
                  </a:lnTo>
                  <a:lnTo>
                    <a:pt x="0" y="1643"/>
                  </a:lnTo>
                  <a:lnTo>
                    <a:pt x="1405" y="2655"/>
                  </a:lnTo>
                  <a:lnTo>
                    <a:pt x="870" y="4310"/>
                  </a:lnTo>
                  <a:lnTo>
                    <a:pt x="2263" y="3286"/>
                  </a:lnTo>
                  <a:lnTo>
                    <a:pt x="3668" y="4310"/>
                  </a:lnTo>
                  <a:lnTo>
                    <a:pt x="3132" y="2655"/>
                  </a:lnTo>
                  <a:lnTo>
                    <a:pt x="4537" y="1643"/>
                  </a:lnTo>
                  <a:lnTo>
                    <a:pt x="2798" y="164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0" name="Google Shape;6390;p45"/>
          <p:cNvGrpSpPr/>
          <p:nvPr/>
        </p:nvGrpSpPr>
        <p:grpSpPr>
          <a:xfrm>
            <a:off x="2106721" y="1363226"/>
            <a:ext cx="983548" cy="2945140"/>
            <a:chOff x="4857750" y="1803850"/>
            <a:chExt cx="844175" cy="2527800"/>
          </a:xfrm>
        </p:grpSpPr>
        <p:sp>
          <p:nvSpPr>
            <p:cNvPr id="6391" name="Google Shape;6391;p45"/>
            <p:cNvSpPr/>
            <p:nvPr/>
          </p:nvSpPr>
          <p:spPr>
            <a:xfrm>
              <a:off x="4880475" y="1830525"/>
              <a:ext cx="614575" cy="552575"/>
            </a:xfrm>
            <a:custGeom>
              <a:avLst/>
              <a:gdLst/>
              <a:ahLst/>
              <a:cxnLst/>
              <a:rect l="l" t="t" r="r" b="b"/>
              <a:pathLst>
                <a:path w="24583" h="22103" extrusionOk="0">
                  <a:moveTo>
                    <a:pt x="12439" y="1"/>
                  </a:moveTo>
                  <a:cubicBezTo>
                    <a:pt x="10359" y="1"/>
                    <a:pt x="7723" y="365"/>
                    <a:pt x="7723" y="365"/>
                  </a:cubicBezTo>
                  <a:cubicBezTo>
                    <a:pt x="7723" y="365"/>
                    <a:pt x="7080" y="2449"/>
                    <a:pt x="6425" y="5318"/>
                  </a:cubicBezTo>
                  <a:cubicBezTo>
                    <a:pt x="6163" y="6509"/>
                    <a:pt x="4413" y="6533"/>
                    <a:pt x="3699" y="8259"/>
                  </a:cubicBezTo>
                  <a:cubicBezTo>
                    <a:pt x="3056" y="9843"/>
                    <a:pt x="3270" y="11640"/>
                    <a:pt x="3056" y="12640"/>
                  </a:cubicBezTo>
                  <a:cubicBezTo>
                    <a:pt x="2768" y="13977"/>
                    <a:pt x="2186" y="14255"/>
                    <a:pt x="1610" y="14255"/>
                  </a:cubicBezTo>
                  <a:cubicBezTo>
                    <a:pt x="1201" y="14255"/>
                    <a:pt x="795" y="14115"/>
                    <a:pt x="498" y="14115"/>
                  </a:cubicBezTo>
                  <a:cubicBezTo>
                    <a:pt x="191" y="14115"/>
                    <a:pt x="1" y="14264"/>
                    <a:pt x="44" y="14867"/>
                  </a:cubicBezTo>
                  <a:cubicBezTo>
                    <a:pt x="141" y="16234"/>
                    <a:pt x="8388" y="22102"/>
                    <a:pt x="15668" y="22102"/>
                  </a:cubicBezTo>
                  <a:cubicBezTo>
                    <a:pt x="19103" y="22102"/>
                    <a:pt x="22322" y="20796"/>
                    <a:pt x="24368" y="17093"/>
                  </a:cubicBezTo>
                  <a:cubicBezTo>
                    <a:pt x="24368" y="17093"/>
                    <a:pt x="24582" y="14938"/>
                    <a:pt x="21570" y="13069"/>
                  </a:cubicBezTo>
                  <a:cubicBezTo>
                    <a:pt x="18558" y="11200"/>
                    <a:pt x="18629" y="11640"/>
                    <a:pt x="18772" y="9342"/>
                  </a:cubicBezTo>
                  <a:cubicBezTo>
                    <a:pt x="18915" y="7045"/>
                    <a:pt x="19486" y="7187"/>
                    <a:pt x="17046" y="4461"/>
                  </a:cubicBezTo>
                  <a:cubicBezTo>
                    <a:pt x="15605" y="2842"/>
                    <a:pt x="16046" y="794"/>
                    <a:pt x="14462" y="222"/>
                  </a:cubicBezTo>
                  <a:cubicBezTo>
                    <a:pt x="14013" y="59"/>
                    <a:pt x="13270" y="1"/>
                    <a:pt x="1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5"/>
            <p:cNvSpPr/>
            <p:nvPr/>
          </p:nvSpPr>
          <p:spPr>
            <a:xfrm>
              <a:off x="5067875" y="2035500"/>
              <a:ext cx="185775" cy="291900"/>
            </a:xfrm>
            <a:custGeom>
              <a:avLst/>
              <a:gdLst/>
              <a:ahLst/>
              <a:cxnLst/>
              <a:rect l="l" t="t" r="r" b="b"/>
              <a:pathLst>
                <a:path w="7431" h="11676" extrusionOk="0">
                  <a:moveTo>
                    <a:pt x="1" y="0"/>
                  </a:moveTo>
                  <a:cubicBezTo>
                    <a:pt x="1" y="1"/>
                    <a:pt x="1739" y="2691"/>
                    <a:pt x="1156" y="7311"/>
                  </a:cubicBezTo>
                  <a:cubicBezTo>
                    <a:pt x="1156" y="7311"/>
                    <a:pt x="1681" y="11676"/>
                    <a:pt x="3459" y="11676"/>
                  </a:cubicBezTo>
                  <a:cubicBezTo>
                    <a:pt x="4398" y="11676"/>
                    <a:pt x="5686" y="10459"/>
                    <a:pt x="7430" y="6739"/>
                  </a:cubicBezTo>
                  <a:lnTo>
                    <a:pt x="5323" y="11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5"/>
            <p:cNvSpPr/>
            <p:nvPr/>
          </p:nvSpPr>
          <p:spPr>
            <a:xfrm>
              <a:off x="5093250" y="2039275"/>
              <a:ext cx="120800" cy="101025"/>
            </a:xfrm>
            <a:custGeom>
              <a:avLst/>
              <a:gdLst/>
              <a:ahLst/>
              <a:cxnLst/>
              <a:rect l="l" t="t" r="r" b="b"/>
              <a:pathLst>
                <a:path w="4832" h="4041" extrusionOk="0">
                  <a:moveTo>
                    <a:pt x="2337" y="1"/>
                  </a:moveTo>
                  <a:cubicBezTo>
                    <a:pt x="1298" y="1"/>
                    <a:pt x="0" y="167"/>
                    <a:pt x="10" y="766"/>
                  </a:cubicBezTo>
                  <a:cubicBezTo>
                    <a:pt x="45" y="2683"/>
                    <a:pt x="1236" y="4017"/>
                    <a:pt x="2474" y="4040"/>
                  </a:cubicBezTo>
                  <a:cubicBezTo>
                    <a:pt x="2481" y="4041"/>
                    <a:pt x="2487" y="4041"/>
                    <a:pt x="2493" y="4041"/>
                  </a:cubicBezTo>
                  <a:cubicBezTo>
                    <a:pt x="3501" y="4041"/>
                    <a:pt x="4654" y="2164"/>
                    <a:pt x="4737" y="1088"/>
                  </a:cubicBezTo>
                  <a:cubicBezTo>
                    <a:pt x="4832" y="4"/>
                    <a:pt x="4058" y="111"/>
                    <a:pt x="3046" y="28"/>
                  </a:cubicBezTo>
                  <a:cubicBezTo>
                    <a:pt x="2843" y="11"/>
                    <a:pt x="2598" y="1"/>
                    <a:pt x="2337" y="1"/>
                  </a:cubicBezTo>
                  <a:close/>
                </a:path>
              </a:pathLst>
            </a:custGeom>
            <a:solidFill>
              <a:srgbClr val="FFA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45"/>
            <p:cNvSpPr/>
            <p:nvPr/>
          </p:nvSpPr>
          <p:spPr>
            <a:xfrm>
              <a:off x="5234575" y="1971800"/>
              <a:ext cx="56275" cy="42125"/>
            </a:xfrm>
            <a:custGeom>
              <a:avLst/>
              <a:gdLst/>
              <a:ahLst/>
              <a:cxnLst/>
              <a:rect l="l" t="t" r="r" b="b"/>
              <a:pathLst>
                <a:path w="2251" h="1685" extrusionOk="0">
                  <a:moveTo>
                    <a:pt x="179" y="1"/>
                  </a:moveTo>
                  <a:lnTo>
                    <a:pt x="0" y="1513"/>
                  </a:lnTo>
                  <a:lnTo>
                    <a:pt x="1358" y="1679"/>
                  </a:lnTo>
                  <a:cubicBezTo>
                    <a:pt x="1387" y="1683"/>
                    <a:pt x="1416" y="1684"/>
                    <a:pt x="1445" y="1684"/>
                  </a:cubicBezTo>
                  <a:cubicBezTo>
                    <a:pt x="1826" y="1684"/>
                    <a:pt x="2159" y="1400"/>
                    <a:pt x="2203" y="1013"/>
                  </a:cubicBezTo>
                  <a:cubicBezTo>
                    <a:pt x="2251" y="596"/>
                    <a:pt x="1953" y="215"/>
                    <a:pt x="1536" y="167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45"/>
            <p:cNvSpPr/>
            <p:nvPr/>
          </p:nvSpPr>
          <p:spPr>
            <a:xfrm>
              <a:off x="5027400" y="1975975"/>
              <a:ext cx="53600" cy="38725"/>
            </a:xfrm>
            <a:custGeom>
              <a:avLst/>
              <a:gdLst/>
              <a:ahLst/>
              <a:cxnLst/>
              <a:rect l="l" t="t" r="r" b="b"/>
              <a:pathLst>
                <a:path w="2144" h="1549" extrusionOk="0">
                  <a:moveTo>
                    <a:pt x="2132" y="0"/>
                  </a:moveTo>
                  <a:lnTo>
                    <a:pt x="763" y="24"/>
                  </a:lnTo>
                  <a:cubicBezTo>
                    <a:pt x="334" y="24"/>
                    <a:pt x="1" y="369"/>
                    <a:pt x="12" y="798"/>
                  </a:cubicBezTo>
                  <a:cubicBezTo>
                    <a:pt x="12" y="1215"/>
                    <a:pt x="358" y="1548"/>
                    <a:pt x="786" y="1548"/>
                  </a:cubicBezTo>
                  <a:lnTo>
                    <a:pt x="2144" y="1524"/>
                  </a:lnTo>
                  <a:lnTo>
                    <a:pt x="2132" y="0"/>
                  </a:ln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5"/>
            <p:cNvSpPr/>
            <p:nvPr/>
          </p:nvSpPr>
          <p:spPr>
            <a:xfrm>
              <a:off x="5037225" y="1986375"/>
              <a:ext cx="22350" cy="16100"/>
            </a:xfrm>
            <a:custGeom>
              <a:avLst/>
              <a:gdLst/>
              <a:ahLst/>
              <a:cxnLst/>
              <a:rect l="l" t="t" r="r" b="b"/>
              <a:pathLst>
                <a:path w="894" h="644" extrusionOk="0">
                  <a:moveTo>
                    <a:pt x="882" y="1"/>
                  </a:moveTo>
                  <a:lnTo>
                    <a:pt x="322" y="13"/>
                  </a:lnTo>
                  <a:cubicBezTo>
                    <a:pt x="143" y="13"/>
                    <a:pt x="0" y="156"/>
                    <a:pt x="12" y="334"/>
                  </a:cubicBezTo>
                  <a:cubicBezTo>
                    <a:pt x="12" y="501"/>
                    <a:pt x="155" y="644"/>
                    <a:pt x="322" y="644"/>
                  </a:cubicBezTo>
                  <a:lnTo>
                    <a:pt x="893" y="632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FFA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5"/>
            <p:cNvSpPr/>
            <p:nvPr/>
          </p:nvSpPr>
          <p:spPr>
            <a:xfrm>
              <a:off x="5256000" y="1984600"/>
              <a:ext cx="23550" cy="17650"/>
            </a:xfrm>
            <a:custGeom>
              <a:avLst/>
              <a:gdLst/>
              <a:ahLst/>
              <a:cxnLst/>
              <a:rect l="l" t="t" r="r" b="b"/>
              <a:pathLst>
                <a:path w="942" h="706" extrusionOk="0">
                  <a:moveTo>
                    <a:pt x="96" y="1"/>
                  </a:moveTo>
                  <a:lnTo>
                    <a:pt x="1" y="632"/>
                  </a:lnTo>
                  <a:lnTo>
                    <a:pt x="560" y="703"/>
                  </a:lnTo>
                  <a:cubicBezTo>
                    <a:pt x="575" y="705"/>
                    <a:pt x="591" y="706"/>
                    <a:pt x="606" y="706"/>
                  </a:cubicBezTo>
                  <a:cubicBezTo>
                    <a:pt x="764" y="706"/>
                    <a:pt x="896" y="593"/>
                    <a:pt x="917" y="441"/>
                  </a:cubicBezTo>
                  <a:cubicBezTo>
                    <a:pt x="941" y="262"/>
                    <a:pt x="822" y="108"/>
                    <a:pt x="655" y="84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rgbClr val="FFA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45"/>
            <p:cNvSpPr/>
            <p:nvPr/>
          </p:nvSpPr>
          <p:spPr>
            <a:xfrm>
              <a:off x="5045250" y="1846550"/>
              <a:ext cx="229225" cy="260400"/>
            </a:xfrm>
            <a:custGeom>
              <a:avLst/>
              <a:gdLst/>
              <a:ahLst/>
              <a:cxnLst/>
              <a:rect l="l" t="t" r="r" b="b"/>
              <a:pathLst>
                <a:path w="9169" h="10416" extrusionOk="0">
                  <a:moveTo>
                    <a:pt x="4549" y="0"/>
                  </a:moveTo>
                  <a:cubicBezTo>
                    <a:pt x="2241" y="0"/>
                    <a:pt x="644" y="1772"/>
                    <a:pt x="346" y="4189"/>
                  </a:cubicBezTo>
                  <a:lnTo>
                    <a:pt x="322" y="4380"/>
                  </a:lnTo>
                  <a:cubicBezTo>
                    <a:pt x="1" y="6999"/>
                    <a:pt x="1846" y="10214"/>
                    <a:pt x="3990" y="10404"/>
                  </a:cubicBezTo>
                  <a:cubicBezTo>
                    <a:pt x="4073" y="10412"/>
                    <a:pt x="4156" y="10415"/>
                    <a:pt x="4240" y="10415"/>
                  </a:cubicBezTo>
                  <a:cubicBezTo>
                    <a:pt x="6265" y="10415"/>
                    <a:pt x="8412" y="8233"/>
                    <a:pt x="8823" y="5546"/>
                  </a:cubicBezTo>
                  <a:lnTo>
                    <a:pt x="8847" y="5344"/>
                  </a:lnTo>
                  <a:cubicBezTo>
                    <a:pt x="9169" y="2736"/>
                    <a:pt x="7716" y="355"/>
                    <a:pt x="5109" y="34"/>
                  </a:cubicBezTo>
                  <a:cubicBezTo>
                    <a:pt x="4918" y="11"/>
                    <a:pt x="4731" y="0"/>
                    <a:pt x="4549" y="0"/>
                  </a:cubicBez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45"/>
            <p:cNvSpPr/>
            <p:nvPr/>
          </p:nvSpPr>
          <p:spPr>
            <a:xfrm>
              <a:off x="5040425" y="1803850"/>
              <a:ext cx="295075" cy="174025"/>
            </a:xfrm>
            <a:custGeom>
              <a:avLst/>
              <a:gdLst/>
              <a:ahLst/>
              <a:cxnLst/>
              <a:rect l="l" t="t" r="r" b="b"/>
              <a:pathLst>
                <a:path w="11803" h="6961" extrusionOk="0">
                  <a:moveTo>
                    <a:pt x="4305" y="0"/>
                  </a:moveTo>
                  <a:cubicBezTo>
                    <a:pt x="577" y="0"/>
                    <a:pt x="0" y="3120"/>
                    <a:pt x="468" y="6826"/>
                  </a:cubicBezTo>
                  <a:cubicBezTo>
                    <a:pt x="468" y="6826"/>
                    <a:pt x="3023" y="4318"/>
                    <a:pt x="3194" y="3482"/>
                  </a:cubicBezTo>
                  <a:lnTo>
                    <a:pt x="3194" y="3482"/>
                  </a:lnTo>
                  <a:cubicBezTo>
                    <a:pt x="3182" y="3545"/>
                    <a:pt x="2954" y="4834"/>
                    <a:pt x="4997" y="4834"/>
                  </a:cubicBezTo>
                  <a:cubicBezTo>
                    <a:pt x="5478" y="4834"/>
                    <a:pt x="6085" y="4763"/>
                    <a:pt x="6850" y="4587"/>
                  </a:cubicBezTo>
                  <a:cubicBezTo>
                    <a:pt x="6901" y="4576"/>
                    <a:pt x="6949" y="4570"/>
                    <a:pt x="6994" y="4570"/>
                  </a:cubicBezTo>
                  <a:cubicBezTo>
                    <a:pt x="7930" y="4570"/>
                    <a:pt x="7592" y="6960"/>
                    <a:pt x="8570" y="6960"/>
                  </a:cubicBezTo>
                  <a:cubicBezTo>
                    <a:pt x="8704" y="6960"/>
                    <a:pt x="8862" y="6916"/>
                    <a:pt x="9052" y="6814"/>
                  </a:cubicBezTo>
                  <a:cubicBezTo>
                    <a:pt x="9052" y="6814"/>
                    <a:pt x="11803" y="230"/>
                    <a:pt x="4516" y="3"/>
                  </a:cubicBezTo>
                  <a:cubicBezTo>
                    <a:pt x="4444" y="1"/>
                    <a:pt x="4374" y="0"/>
                    <a:pt x="4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5"/>
            <p:cNvSpPr/>
            <p:nvPr/>
          </p:nvSpPr>
          <p:spPr>
            <a:xfrm>
              <a:off x="5048275" y="3925600"/>
              <a:ext cx="117850" cy="380950"/>
            </a:xfrm>
            <a:custGeom>
              <a:avLst/>
              <a:gdLst/>
              <a:ahLst/>
              <a:cxnLst/>
              <a:rect l="l" t="t" r="r" b="b"/>
              <a:pathLst>
                <a:path w="4714" h="15238" extrusionOk="0">
                  <a:moveTo>
                    <a:pt x="2642" y="1"/>
                  </a:moveTo>
                  <a:lnTo>
                    <a:pt x="106" y="2025"/>
                  </a:lnTo>
                  <a:cubicBezTo>
                    <a:pt x="618" y="5144"/>
                    <a:pt x="1237" y="7645"/>
                    <a:pt x="1178" y="9014"/>
                  </a:cubicBezTo>
                  <a:cubicBezTo>
                    <a:pt x="1118" y="10383"/>
                    <a:pt x="201" y="13860"/>
                    <a:pt x="82" y="14491"/>
                  </a:cubicBezTo>
                  <a:cubicBezTo>
                    <a:pt x="1" y="14914"/>
                    <a:pt x="237" y="14981"/>
                    <a:pt x="394" y="14981"/>
                  </a:cubicBezTo>
                  <a:cubicBezTo>
                    <a:pt x="467" y="14981"/>
                    <a:pt x="523" y="14967"/>
                    <a:pt x="523" y="14967"/>
                  </a:cubicBezTo>
                  <a:cubicBezTo>
                    <a:pt x="867" y="15179"/>
                    <a:pt x="1288" y="15238"/>
                    <a:pt x="1651" y="15238"/>
                  </a:cubicBezTo>
                  <a:cubicBezTo>
                    <a:pt x="2103" y="15238"/>
                    <a:pt x="2464" y="15146"/>
                    <a:pt x="2464" y="15146"/>
                  </a:cubicBezTo>
                  <a:cubicBezTo>
                    <a:pt x="2663" y="15178"/>
                    <a:pt x="2843" y="15193"/>
                    <a:pt x="3006" y="15193"/>
                  </a:cubicBezTo>
                  <a:cubicBezTo>
                    <a:pt x="4475" y="15193"/>
                    <a:pt x="4571" y="13961"/>
                    <a:pt x="4571" y="12729"/>
                  </a:cubicBezTo>
                  <a:cubicBezTo>
                    <a:pt x="4571" y="11360"/>
                    <a:pt x="4535" y="9669"/>
                    <a:pt x="4631" y="8954"/>
                  </a:cubicBezTo>
                  <a:cubicBezTo>
                    <a:pt x="4714" y="8240"/>
                    <a:pt x="4071" y="7764"/>
                    <a:pt x="3952" y="6371"/>
                  </a:cubicBezTo>
                  <a:cubicBezTo>
                    <a:pt x="3833" y="4966"/>
                    <a:pt x="3595" y="5264"/>
                    <a:pt x="3321" y="4466"/>
                  </a:cubicBezTo>
                  <a:cubicBezTo>
                    <a:pt x="3059" y="3656"/>
                    <a:pt x="2642" y="1"/>
                    <a:pt x="2642" y="1"/>
                  </a:cubicBez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5"/>
            <p:cNvSpPr/>
            <p:nvPr/>
          </p:nvSpPr>
          <p:spPr>
            <a:xfrm>
              <a:off x="4869650" y="2924300"/>
              <a:ext cx="699225" cy="1084100"/>
            </a:xfrm>
            <a:custGeom>
              <a:avLst/>
              <a:gdLst/>
              <a:ahLst/>
              <a:cxnLst/>
              <a:rect l="l" t="t" r="r" b="b"/>
              <a:pathLst>
                <a:path w="27969" h="43364" extrusionOk="0">
                  <a:moveTo>
                    <a:pt x="19003" y="0"/>
                  </a:moveTo>
                  <a:lnTo>
                    <a:pt x="1429" y="72"/>
                  </a:lnTo>
                  <a:cubicBezTo>
                    <a:pt x="1429" y="72"/>
                    <a:pt x="0" y="3346"/>
                    <a:pt x="596" y="7751"/>
                  </a:cubicBezTo>
                  <a:cubicBezTo>
                    <a:pt x="1191" y="12157"/>
                    <a:pt x="2536" y="16467"/>
                    <a:pt x="3346" y="23956"/>
                  </a:cubicBezTo>
                  <a:cubicBezTo>
                    <a:pt x="4144" y="31457"/>
                    <a:pt x="4679" y="35160"/>
                    <a:pt x="5168" y="37886"/>
                  </a:cubicBezTo>
                  <a:cubicBezTo>
                    <a:pt x="5668" y="40601"/>
                    <a:pt x="5620" y="42613"/>
                    <a:pt x="5620" y="42613"/>
                  </a:cubicBezTo>
                  <a:cubicBezTo>
                    <a:pt x="5941" y="42827"/>
                    <a:pt x="6811" y="43351"/>
                    <a:pt x="8025" y="43363"/>
                  </a:cubicBezTo>
                  <a:cubicBezTo>
                    <a:pt x="8051" y="43363"/>
                    <a:pt x="8077" y="43364"/>
                    <a:pt x="8103" y="43364"/>
                  </a:cubicBezTo>
                  <a:cubicBezTo>
                    <a:pt x="9395" y="43364"/>
                    <a:pt x="10305" y="42787"/>
                    <a:pt x="10621" y="42565"/>
                  </a:cubicBezTo>
                  <a:cubicBezTo>
                    <a:pt x="10621" y="42565"/>
                    <a:pt x="10347" y="29004"/>
                    <a:pt x="10216" y="26551"/>
                  </a:cubicBezTo>
                  <a:cubicBezTo>
                    <a:pt x="10085" y="24099"/>
                    <a:pt x="9859" y="16550"/>
                    <a:pt x="9811" y="14990"/>
                  </a:cubicBezTo>
                  <a:cubicBezTo>
                    <a:pt x="9763" y="13431"/>
                    <a:pt x="9906" y="8478"/>
                    <a:pt x="10573" y="8478"/>
                  </a:cubicBezTo>
                  <a:cubicBezTo>
                    <a:pt x="11240" y="8478"/>
                    <a:pt x="13561" y="14228"/>
                    <a:pt x="14323" y="16336"/>
                  </a:cubicBezTo>
                  <a:cubicBezTo>
                    <a:pt x="15074" y="18431"/>
                    <a:pt x="15216" y="19408"/>
                    <a:pt x="16990" y="24456"/>
                  </a:cubicBezTo>
                  <a:cubicBezTo>
                    <a:pt x="18776" y="29492"/>
                    <a:pt x="23372" y="42339"/>
                    <a:pt x="23372" y="42339"/>
                  </a:cubicBezTo>
                  <a:cubicBezTo>
                    <a:pt x="23372" y="42339"/>
                    <a:pt x="23933" y="42457"/>
                    <a:pt x="24716" y="42457"/>
                  </a:cubicBezTo>
                  <a:cubicBezTo>
                    <a:pt x="25674" y="42457"/>
                    <a:pt x="26965" y="42280"/>
                    <a:pt x="27968" y="41494"/>
                  </a:cubicBezTo>
                  <a:cubicBezTo>
                    <a:pt x="27968" y="41494"/>
                    <a:pt x="25920" y="31457"/>
                    <a:pt x="24753" y="27801"/>
                  </a:cubicBezTo>
                  <a:cubicBezTo>
                    <a:pt x="23598" y="24134"/>
                    <a:pt x="23086" y="16633"/>
                    <a:pt x="22836" y="15169"/>
                  </a:cubicBezTo>
                  <a:cubicBezTo>
                    <a:pt x="21551" y="7454"/>
                    <a:pt x="19003" y="0"/>
                    <a:pt x="190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5"/>
            <p:cNvSpPr/>
            <p:nvPr/>
          </p:nvSpPr>
          <p:spPr>
            <a:xfrm>
              <a:off x="4987828" y="2236892"/>
              <a:ext cx="294400" cy="761503"/>
            </a:xfrm>
            <a:custGeom>
              <a:avLst/>
              <a:gdLst/>
              <a:ahLst/>
              <a:cxnLst/>
              <a:rect l="l" t="t" r="r" b="b"/>
              <a:pathLst>
                <a:path w="11776" h="28264" extrusionOk="0">
                  <a:moveTo>
                    <a:pt x="4370" y="1"/>
                  </a:moveTo>
                  <a:lnTo>
                    <a:pt x="0" y="26623"/>
                  </a:lnTo>
                  <a:cubicBezTo>
                    <a:pt x="1119" y="27123"/>
                    <a:pt x="2536" y="27623"/>
                    <a:pt x="4227" y="27933"/>
                  </a:cubicBezTo>
                  <a:cubicBezTo>
                    <a:pt x="5492" y="28172"/>
                    <a:pt x="6682" y="28263"/>
                    <a:pt x="7765" y="28263"/>
                  </a:cubicBezTo>
                  <a:cubicBezTo>
                    <a:pt x="9372" y="28263"/>
                    <a:pt x="10744" y="28063"/>
                    <a:pt x="11775" y="27849"/>
                  </a:cubicBezTo>
                  <a:lnTo>
                    <a:pt x="9323" y="1144"/>
                  </a:lnTo>
                  <a:cubicBezTo>
                    <a:pt x="9105" y="1316"/>
                    <a:pt x="8357" y="1896"/>
                    <a:pt x="7281" y="1896"/>
                  </a:cubicBezTo>
                  <a:cubicBezTo>
                    <a:pt x="7239" y="1896"/>
                    <a:pt x="7198" y="1896"/>
                    <a:pt x="7156" y="1894"/>
                  </a:cubicBezTo>
                  <a:cubicBezTo>
                    <a:pt x="5989" y="1846"/>
                    <a:pt x="4929" y="1120"/>
                    <a:pt x="4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45"/>
            <p:cNvSpPr/>
            <p:nvPr/>
          </p:nvSpPr>
          <p:spPr>
            <a:xfrm>
              <a:off x="5241425" y="2250700"/>
              <a:ext cx="205400" cy="484600"/>
            </a:xfrm>
            <a:custGeom>
              <a:avLst/>
              <a:gdLst/>
              <a:ahLst/>
              <a:cxnLst/>
              <a:rect l="l" t="t" r="r" b="b"/>
              <a:pathLst>
                <a:path w="8216" h="19384" extrusionOk="0">
                  <a:moveTo>
                    <a:pt x="6715" y="1"/>
                  </a:moveTo>
                  <a:lnTo>
                    <a:pt x="4822" y="4858"/>
                  </a:lnTo>
                  <a:cubicBezTo>
                    <a:pt x="4822" y="4858"/>
                    <a:pt x="4822" y="11395"/>
                    <a:pt x="4155" y="12240"/>
                  </a:cubicBezTo>
                  <a:cubicBezTo>
                    <a:pt x="3489" y="13086"/>
                    <a:pt x="0" y="14407"/>
                    <a:pt x="0" y="14407"/>
                  </a:cubicBezTo>
                  <a:lnTo>
                    <a:pt x="4179" y="19384"/>
                  </a:lnTo>
                  <a:cubicBezTo>
                    <a:pt x="6894" y="17169"/>
                    <a:pt x="7323" y="15503"/>
                    <a:pt x="7763" y="13919"/>
                  </a:cubicBezTo>
                  <a:cubicBezTo>
                    <a:pt x="8215" y="12336"/>
                    <a:pt x="8013" y="7156"/>
                    <a:pt x="8013" y="7156"/>
                  </a:cubicBezTo>
                  <a:cubicBezTo>
                    <a:pt x="7942" y="5144"/>
                    <a:pt x="8061" y="2870"/>
                    <a:pt x="7906" y="1596"/>
                  </a:cubicBezTo>
                  <a:cubicBezTo>
                    <a:pt x="7751" y="334"/>
                    <a:pt x="6715" y="1"/>
                    <a:pt x="6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5"/>
            <p:cNvSpPr/>
            <p:nvPr/>
          </p:nvSpPr>
          <p:spPr>
            <a:xfrm>
              <a:off x="4857750" y="2168250"/>
              <a:ext cx="244675" cy="875200"/>
            </a:xfrm>
            <a:custGeom>
              <a:avLst/>
              <a:gdLst/>
              <a:ahLst/>
              <a:cxnLst/>
              <a:rect l="l" t="t" r="r" b="b"/>
              <a:pathLst>
                <a:path w="9787" h="35008" extrusionOk="0">
                  <a:moveTo>
                    <a:pt x="9680" y="1"/>
                  </a:moveTo>
                  <a:lnTo>
                    <a:pt x="9680" y="1"/>
                  </a:lnTo>
                  <a:cubicBezTo>
                    <a:pt x="9251" y="465"/>
                    <a:pt x="8846" y="1167"/>
                    <a:pt x="7703" y="1691"/>
                  </a:cubicBezTo>
                  <a:cubicBezTo>
                    <a:pt x="6775" y="2108"/>
                    <a:pt x="5929" y="2251"/>
                    <a:pt x="5346" y="2310"/>
                  </a:cubicBezTo>
                  <a:lnTo>
                    <a:pt x="3774" y="19158"/>
                  </a:lnTo>
                  <a:cubicBezTo>
                    <a:pt x="3774" y="19158"/>
                    <a:pt x="3096" y="20825"/>
                    <a:pt x="2084" y="23742"/>
                  </a:cubicBezTo>
                  <a:cubicBezTo>
                    <a:pt x="1072" y="26659"/>
                    <a:pt x="0" y="34422"/>
                    <a:pt x="0" y="34422"/>
                  </a:cubicBezTo>
                  <a:cubicBezTo>
                    <a:pt x="868" y="34897"/>
                    <a:pt x="1520" y="35008"/>
                    <a:pt x="1940" y="35008"/>
                  </a:cubicBezTo>
                  <a:cubicBezTo>
                    <a:pt x="2310" y="35008"/>
                    <a:pt x="2500" y="34922"/>
                    <a:pt x="2500" y="34922"/>
                  </a:cubicBezTo>
                  <a:cubicBezTo>
                    <a:pt x="4155" y="34362"/>
                    <a:pt x="4965" y="32159"/>
                    <a:pt x="5203" y="31564"/>
                  </a:cubicBezTo>
                  <a:cubicBezTo>
                    <a:pt x="5441" y="30969"/>
                    <a:pt x="6239" y="28230"/>
                    <a:pt x="7251" y="25647"/>
                  </a:cubicBezTo>
                  <a:cubicBezTo>
                    <a:pt x="8263" y="23063"/>
                    <a:pt x="9573" y="21003"/>
                    <a:pt x="9573" y="21003"/>
                  </a:cubicBezTo>
                  <a:lnTo>
                    <a:pt x="9668" y="19015"/>
                  </a:lnTo>
                  <a:cubicBezTo>
                    <a:pt x="9787" y="12681"/>
                    <a:pt x="9561" y="6335"/>
                    <a:pt x="9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5"/>
            <p:cNvSpPr/>
            <p:nvPr/>
          </p:nvSpPr>
          <p:spPr>
            <a:xfrm>
              <a:off x="5014600" y="2168250"/>
              <a:ext cx="85150" cy="480150"/>
            </a:xfrm>
            <a:custGeom>
              <a:avLst/>
              <a:gdLst/>
              <a:ahLst/>
              <a:cxnLst/>
              <a:rect l="l" t="t" r="r" b="b"/>
              <a:pathLst>
                <a:path w="3406" h="19206" extrusionOk="0">
                  <a:moveTo>
                    <a:pt x="3406" y="1"/>
                  </a:moveTo>
                  <a:cubicBezTo>
                    <a:pt x="3406" y="1"/>
                    <a:pt x="1584" y="1787"/>
                    <a:pt x="1" y="3834"/>
                  </a:cubicBezTo>
                  <a:cubicBezTo>
                    <a:pt x="1" y="3834"/>
                    <a:pt x="24" y="8704"/>
                    <a:pt x="441" y="10752"/>
                  </a:cubicBezTo>
                  <a:cubicBezTo>
                    <a:pt x="858" y="12812"/>
                    <a:pt x="3334" y="19205"/>
                    <a:pt x="3334" y="19205"/>
                  </a:cubicBezTo>
                  <a:lnTo>
                    <a:pt x="34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5"/>
            <p:cNvSpPr/>
            <p:nvPr/>
          </p:nvSpPr>
          <p:spPr>
            <a:xfrm>
              <a:off x="5185450" y="2210825"/>
              <a:ext cx="267025" cy="854025"/>
            </a:xfrm>
            <a:custGeom>
              <a:avLst/>
              <a:gdLst/>
              <a:ahLst/>
              <a:cxnLst/>
              <a:rect l="l" t="t" r="r" b="b"/>
              <a:pathLst>
                <a:path w="10681" h="34161" extrusionOk="0">
                  <a:moveTo>
                    <a:pt x="3632" y="0"/>
                  </a:moveTo>
                  <a:lnTo>
                    <a:pt x="1" y="17395"/>
                  </a:lnTo>
                  <a:lnTo>
                    <a:pt x="215" y="19038"/>
                  </a:lnTo>
                  <a:cubicBezTo>
                    <a:pt x="215" y="19038"/>
                    <a:pt x="2894" y="32719"/>
                    <a:pt x="5775" y="33850"/>
                  </a:cubicBezTo>
                  <a:cubicBezTo>
                    <a:pt x="6340" y="34071"/>
                    <a:pt x="6871" y="34160"/>
                    <a:pt x="7361" y="34160"/>
                  </a:cubicBezTo>
                  <a:cubicBezTo>
                    <a:pt x="9372" y="34160"/>
                    <a:pt x="10681" y="32659"/>
                    <a:pt x="10681" y="32659"/>
                  </a:cubicBezTo>
                  <a:cubicBezTo>
                    <a:pt x="10681" y="32659"/>
                    <a:pt x="8573" y="25872"/>
                    <a:pt x="8157" y="23586"/>
                  </a:cubicBezTo>
                  <a:cubicBezTo>
                    <a:pt x="7740" y="21300"/>
                    <a:pt x="7918" y="19062"/>
                    <a:pt x="7918" y="19062"/>
                  </a:cubicBezTo>
                  <a:lnTo>
                    <a:pt x="8954" y="1596"/>
                  </a:lnTo>
                  <a:cubicBezTo>
                    <a:pt x="8954" y="1596"/>
                    <a:pt x="8216" y="1334"/>
                    <a:pt x="6883" y="1036"/>
                  </a:cubicBezTo>
                  <a:cubicBezTo>
                    <a:pt x="5537" y="738"/>
                    <a:pt x="3632" y="0"/>
                    <a:pt x="3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5"/>
            <p:cNvSpPr/>
            <p:nvPr/>
          </p:nvSpPr>
          <p:spPr>
            <a:xfrm>
              <a:off x="5181000" y="2173600"/>
              <a:ext cx="145875" cy="484925"/>
            </a:xfrm>
            <a:custGeom>
              <a:avLst/>
              <a:gdLst/>
              <a:ahLst/>
              <a:cxnLst/>
              <a:rect l="l" t="t" r="r" b="b"/>
              <a:pathLst>
                <a:path w="5835" h="19397" extrusionOk="0">
                  <a:moveTo>
                    <a:pt x="2393" y="1"/>
                  </a:moveTo>
                  <a:cubicBezTo>
                    <a:pt x="2393" y="1"/>
                    <a:pt x="1369" y="4787"/>
                    <a:pt x="691" y="8716"/>
                  </a:cubicBezTo>
                  <a:cubicBezTo>
                    <a:pt x="0" y="12645"/>
                    <a:pt x="119" y="19396"/>
                    <a:pt x="119" y="19396"/>
                  </a:cubicBezTo>
                  <a:cubicBezTo>
                    <a:pt x="119" y="19396"/>
                    <a:pt x="2620" y="11657"/>
                    <a:pt x="3513" y="9693"/>
                  </a:cubicBezTo>
                  <a:cubicBezTo>
                    <a:pt x="4406" y="7740"/>
                    <a:pt x="5834" y="5561"/>
                    <a:pt x="5656" y="2823"/>
                  </a:cubicBezTo>
                  <a:cubicBezTo>
                    <a:pt x="5179" y="2501"/>
                    <a:pt x="4679" y="2132"/>
                    <a:pt x="4167" y="1692"/>
                  </a:cubicBezTo>
                  <a:cubicBezTo>
                    <a:pt x="3477" y="1120"/>
                    <a:pt x="2893" y="537"/>
                    <a:pt x="2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5"/>
            <p:cNvSpPr/>
            <p:nvPr/>
          </p:nvSpPr>
          <p:spPr>
            <a:xfrm>
              <a:off x="4975025" y="2586750"/>
              <a:ext cx="353925" cy="127425"/>
            </a:xfrm>
            <a:custGeom>
              <a:avLst/>
              <a:gdLst/>
              <a:ahLst/>
              <a:cxnLst/>
              <a:rect l="l" t="t" r="r" b="b"/>
              <a:pathLst>
                <a:path w="14157" h="5097" extrusionOk="0">
                  <a:moveTo>
                    <a:pt x="1965" y="1"/>
                  </a:moveTo>
                  <a:lnTo>
                    <a:pt x="0" y="1668"/>
                  </a:lnTo>
                  <a:cubicBezTo>
                    <a:pt x="48" y="2144"/>
                    <a:pt x="107" y="2537"/>
                    <a:pt x="214" y="2775"/>
                  </a:cubicBezTo>
                  <a:cubicBezTo>
                    <a:pt x="463" y="3383"/>
                    <a:pt x="992" y="3529"/>
                    <a:pt x="1443" y="3529"/>
                  </a:cubicBezTo>
                  <a:cubicBezTo>
                    <a:pt x="1856" y="3529"/>
                    <a:pt x="2203" y="3406"/>
                    <a:pt x="2203" y="3406"/>
                  </a:cubicBezTo>
                  <a:lnTo>
                    <a:pt x="14157" y="5097"/>
                  </a:lnTo>
                  <a:lnTo>
                    <a:pt x="14157" y="5097"/>
                  </a:lnTo>
                  <a:lnTo>
                    <a:pt x="10918" y="1263"/>
                  </a:lnTo>
                  <a:lnTo>
                    <a:pt x="2024" y="489"/>
                  </a:lnTo>
                  <a:cubicBezTo>
                    <a:pt x="2024" y="489"/>
                    <a:pt x="2000" y="298"/>
                    <a:pt x="1965" y="1"/>
                  </a:cubicBezTo>
                  <a:close/>
                </a:path>
              </a:pathLst>
            </a:custGeom>
            <a:solidFill>
              <a:srgbClr val="FFA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5"/>
            <p:cNvSpPr/>
            <p:nvPr/>
          </p:nvSpPr>
          <p:spPr>
            <a:xfrm>
              <a:off x="4982750" y="2431975"/>
              <a:ext cx="462875" cy="227425"/>
            </a:xfrm>
            <a:custGeom>
              <a:avLst/>
              <a:gdLst/>
              <a:ahLst/>
              <a:cxnLst/>
              <a:rect l="l" t="t" r="r" b="b"/>
              <a:pathLst>
                <a:path w="18515" h="9097" extrusionOk="0">
                  <a:moveTo>
                    <a:pt x="17038" y="1"/>
                  </a:moveTo>
                  <a:lnTo>
                    <a:pt x="17038" y="1"/>
                  </a:lnTo>
                  <a:cubicBezTo>
                    <a:pt x="16788" y="36"/>
                    <a:pt x="16169" y="96"/>
                    <a:pt x="16169" y="96"/>
                  </a:cubicBezTo>
                  <a:cubicBezTo>
                    <a:pt x="16169" y="96"/>
                    <a:pt x="15312" y="536"/>
                    <a:pt x="14991" y="667"/>
                  </a:cubicBezTo>
                  <a:cubicBezTo>
                    <a:pt x="14657" y="810"/>
                    <a:pt x="14514" y="1120"/>
                    <a:pt x="14514" y="1120"/>
                  </a:cubicBezTo>
                  <a:cubicBezTo>
                    <a:pt x="14514" y="1120"/>
                    <a:pt x="14062" y="1953"/>
                    <a:pt x="13598" y="2727"/>
                  </a:cubicBezTo>
                  <a:cubicBezTo>
                    <a:pt x="13145" y="3501"/>
                    <a:pt x="11740" y="5215"/>
                    <a:pt x="11740" y="5215"/>
                  </a:cubicBezTo>
                  <a:lnTo>
                    <a:pt x="2370" y="5108"/>
                  </a:lnTo>
                  <a:lnTo>
                    <a:pt x="1" y="9097"/>
                  </a:lnTo>
                  <a:cubicBezTo>
                    <a:pt x="1" y="9097"/>
                    <a:pt x="7002" y="8406"/>
                    <a:pt x="8275" y="8097"/>
                  </a:cubicBezTo>
                  <a:cubicBezTo>
                    <a:pt x="9549" y="7775"/>
                    <a:pt x="11740" y="7109"/>
                    <a:pt x="11740" y="7109"/>
                  </a:cubicBezTo>
                  <a:cubicBezTo>
                    <a:pt x="11845" y="7115"/>
                    <a:pt x="11945" y="7118"/>
                    <a:pt x="12040" y="7118"/>
                  </a:cubicBezTo>
                  <a:cubicBezTo>
                    <a:pt x="13921" y="7118"/>
                    <a:pt x="14169" y="5954"/>
                    <a:pt x="14169" y="5954"/>
                  </a:cubicBezTo>
                  <a:lnTo>
                    <a:pt x="15586" y="3822"/>
                  </a:lnTo>
                  <a:cubicBezTo>
                    <a:pt x="15733" y="3737"/>
                    <a:pt x="15883" y="3706"/>
                    <a:pt x="16022" y="3706"/>
                  </a:cubicBezTo>
                  <a:cubicBezTo>
                    <a:pt x="16367" y="3706"/>
                    <a:pt x="16646" y="3894"/>
                    <a:pt x="16646" y="3894"/>
                  </a:cubicBezTo>
                  <a:cubicBezTo>
                    <a:pt x="16646" y="3894"/>
                    <a:pt x="16872" y="4168"/>
                    <a:pt x="16908" y="4644"/>
                  </a:cubicBezTo>
                  <a:cubicBezTo>
                    <a:pt x="16931" y="5120"/>
                    <a:pt x="17419" y="5120"/>
                    <a:pt x="17419" y="5120"/>
                  </a:cubicBezTo>
                  <a:lnTo>
                    <a:pt x="17503" y="4287"/>
                  </a:lnTo>
                  <a:lnTo>
                    <a:pt x="16491" y="3037"/>
                  </a:lnTo>
                  <a:lnTo>
                    <a:pt x="16491" y="3037"/>
                  </a:lnTo>
                  <a:cubicBezTo>
                    <a:pt x="16491" y="3037"/>
                    <a:pt x="17205" y="3477"/>
                    <a:pt x="17586" y="3918"/>
                  </a:cubicBezTo>
                  <a:cubicBezTo>
                    <a:pt x="17715" y="4325"/>
                    <a:pt x="17969" y="4442"/>
                    <a:pt x="18146" y="4442"/>
                  </a:cubicBezTo>
                  <a:cubicBezTo>
                    <a:pt x="18181" y="4442"/>
                    <a:pt x="18213" y="4438"/>
                    <a:pt x="18241" y="4430"/>
                  </a:cubicBezTo>
                  <a:cubicBezTo>
                    <a:pt x="18408" y="4394"/>
                    <a:pt x="18229" y="3680"/>
                    <a:pt x="18229" y="3680"/>
                  </a:cubicBezTo>
                  <a:lnTo>
                    <a:pt x="17336" y="2679"/>
                  </a:lnTo>
                  <a:lnTo>
                    <a:pt x="16134" y="1989"/>
                  </a:lnTo>
                  <a:lnTo>
                    <a:pt x="16134" y="1989"/>
                  </a:lnTo>
                  <a:lnTo>
                    <a:pt x="17241" y="2084"/>
                  </a:lnTo>
                  <a:cubicBezTo>
                    <a:pt x="17241" y="2084"/>
                    <a:pt x="17693" y="2620"/>
                    <a:pt x="18074" y="2787"/>
                  </a:cubicBezTo>
                  <a:cubicBezTo>
                    <a:pt x="18164" y="2822"/>
                    <a:pt x="18236" y="2836"/>
                    <a:pt x="18293" y="2836"/>
                  </a:cubicBezTo>
                  <a:cubicBezTo>
                    <a:pt x="18486" y="2836"/>
                    <a:pt x="18515" y="2679"/>
                    <a:pt x="18515" y="2679"/>
                  </a:cubicBezTo>
                  <a:lnTo>
                    <a:pt x="18098" y="1989"/>
                  </a:lnTo>
                  <a:lnTo>
                    <a:pt x="17027" y="1263"/>
                  </a:lnTo>
                  <a:lnTo>
                    <a:pt x="15443" y="1227"/>
                  </a:lnTo>
                  <a:lnTo>
                    <a:pt x="15860" y="905"/>
                  </a:lnTo>
                  <a:cubicBezTo>
                    <a:pt x="15860" y="905"/>
                    <a:pt x="16491" y="727"/>
                    <a:pt x="16872" y="524"/>
                  </a:cubicBezTo>
                  <a:cubicBezTo>
                    <a:pt x="17241" y="322"/>
                    <a:pt x="17038" y="1"/>
                    <a:pt x="17038" y="1"/>
                  </a:cubicBez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5"/>
            <p:cNvSpPr/>
            <p:nvPr/>
          </p:nvSpPr>
          <p:spPr>
            <a:xfrm>
              <a:off x="4878575" y="2226000"/>
              <a:ext cx="177725" cy="439575"/>
            </a:xfrm>
            <a:custGeom>
              <a:avLst/>
              <a:gdLst/>
              <a:ahLst/>
              <a:cxnLst/>
              <a:rect l="l" t="t" r="r" b="b"/>
              <a:pathLst>
                <a:path w="7109" h="17583" extrusionOk="0">
                  <a:moveTo>
                    <a:pt x="4513" y="0"/>
                  </a:moveTo>
                  <a:lnTo>
                    <a:pt x="4513" y="0"/>
                  </a:lnTo>
                  <a:cubicBezTo>
                    <a:pt x="2370" y="298"/>
                    <a:pt x="1036" y="596"/>
                    <a:pt x="798" y="3418"/>
                  </a:cubicBezTo>
                  <a:cubicBezTo>
                    <a:pt x="584" y="5965"/>
                    <a:pt x="679" y="7049"/>
                    <a:pt x="441" y="9192"/>
                  </a:cubicBezTo>
                  <a:cubicBezTo>
                    <a:pt x="203" y="11335"/>
                    <a:pt x="0" y="14478"/>
                    <a:pt x="858" y="16169"/>
                  </a:cubicBezTo>
                  <a:cubicBezTo>
                    <a:pt x="1501" y="17420"/>
                    <a:pt x="3016" y="17582"/>
                    <a:pt x="3762" y="17582"/>
                  </a:cubicBezTo>
                  <a:cubicBezTo>
                    <a:pt x="4024" y="17582"/>
                    <a:pt x="4191" y="17562"/>
                    <a:pt x="4191" y="17562"/>
                  </a:cubicBezTo>
                  <a:lnTo>
                    <a:pt x="7108" y="13109"/>
                  </a:lnTo>
                  <a:cubicBezTo>
                    <a:pt x="7108" y="13109"/>
                    <a:pt x="6585" y="12966"/>
                    <a:pt x="5894" y="12740"/>
                  </a:cubicBezTo>
                  <a:lnTo>
                    <a:pt x="5894" y="12740"/>
                  </a:lnTo>
                  <a:cubicBezTo>
                    <a:pt x="5942" y="13169"/>
                    <a:pt x="5989" y="13562"/>
                    <a:pt x="6025" y="13859"/>
                  </a:cubicBezTo>
                  <a:lnTo>
                    <a:pt x="4072" y="15526"/>
                  </a:lnTo>
                  <a:cubicBezTo>
                    <a:pt x="3977" y="14502"/>
                    <a:pt x="3989" y="13109"/>
                    <a:pt x="4013" y="12097"/>
                  </a:cubicBezTo>
                  <a:lnTo>
                    <a:pt x="4025" y="11788"/>
                  </a:lnTo>
                  <a:cubicBezTo>
                    <a:pt x="4049" y="11299"/>
                    <a:pt x="4060" y="10942"/>
                    <a:pt x="4072" y="10811"/>
                  </a:cubicBezTo>
                  <a:lnTo>
                    <a:pt x="4072" y="10740"/>
                  </a:lnTo>
                  <a:lnTo>
                    <a:pt x="4108" y="9942"/>
                  </a:lnTo>
                  <a:lnTo>
                    <a:pt x="4108" y="9811"/>
                  </a:lnTo>
                  <a:lnTo>
                    <a:pt x="4203" y="7680"/>
                  </a:lnTo>
                  <a:lnTo>
                    <a:pt x="4489" y="1084"/>
                  </a:lnTo>
                  <a:lnTo>
                    <a:pt x="45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5"/>
            <p:cNvSpPr/>
            <p:nvPr/>
          </p:nvSpPr>
          <p:spPr>
            <a:xfrm>
              <a:off x="4949125" y="2403700"/>
              <a:ext cx="76825" cy="140825"/>
            </a:xfrm>
            <a:custGeom>
              <a:avLst/>
              <a:gdLst/>
              <a:ahLst/>
              <a:cxnLst/>
              <a:rect l="l" t="t" r="r" b="b"/>
              <a:pathLst>
                <a:path w="3073" h="5633" extrusionOk="0">
                  <a:moveTo>
                    <a:pt x="965" y="0"/>
                  </a:moveTo>
                  <a:cubicBezTo>
                    <a:pt x="524" y="131"/>
                    <a:pt x="703" y="501"/>
                    <a:pt x="703" y="501"/>
                  </a:cubicBezTo>
                  <a:lnTo>
                    <a:pt x="834" y="1108"/>
                  </a:lnTo>
                  <a:lnTo>
                    <a:pt x="465" y="751"/>
                  </a:lnTo>
                  <a:cubicBezTo>
                    <a:pt x="36" y="917"/>
                    <a:pt x="369" y="1417"/>
                    <a:pt x="369" y="1417"/>
                  </a:cubicBezTo>
                  <a:lnTo>
                    <a:pt x="1286" y="2703"/>
                  </a:lnTo>
                  <a:lnTo>
                    <a:pt x="1489" y="2989"/>
                  </a:lnTo>
                  <a:lnTo>
                    <a:pt x="1286" y="2834"/>
                  </a:lnTo>
                  <a:lnTo>
                    <a:pt x="310" y="2155"/>
                  </a:lnTo>
                  <a:lnTo>
                    <a:pt x="310" y="2155"/>
                  </a:lnTo>
                  <a:cubicBezTo>
                    <a:pt x="0" y="2513"/>
                    <a:pt x="346" y="2763"/>
                    <a:pt x="346" y="2763"/>
                  </a:cubicBezTo>
                  <a:lnTo>
                    <a:pt x="1250" y="3632"/>
                  </a:lnTo>
                  <a:lnTo>
                    <a:pt x="1250" y="3644"/>
                  </a:lnTo>
                  <a:cubicBezTo>
                    <a:pt x="1250" y="3644"/>
                    <a:pt x="1250" y="3656"/>
                    <a:pt x="1250" y="3703"/>
                  </a:cubicBezTo>
                  <a:cubicBezTo>
                    <a:pt x="1238" y="3834"/>
                    <a:pt x="1227" y="4191"/>
                    <a:pt x="1203" y="4680"/>
                  </a:cubicBezTo>
                  <a:cubicBezTo>
                    <a:pt x="1203" y="4775"/>
                    <a:pt x="1203" y="4882"/>
                    <a:pt x="1191" y="4989"/>
                  </a:cubicBezTo>
                  <a:cubicBezTo>
                    <a:pt x="1810" y="5227"/>
                    <a:pt x="2501" y="5454"/>
                    <a:pt x="3072" y="5632"/>
                  </a:cubicBezTo>
                  <a:cubicBezTo>
                    <a:pt x="2929" y="4453"/>
                    <a:pt x="2751" y="3001"/>
                    <a:pt x="2762" y="2715"/>
                  </a:cubicBezTo>
                  <a:cubicBezTo>
                    <a:pt x="2798" y="2215"/>
                    <a:pt x="2405" y="2013"/>
                    <a:pt x="2405" y="2013"/>
                  </a:cubicBezTo>
                  <a:lnTo>
                    <a:pt x="1381" y="572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A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5"/>
            <p:cNvSpPr/>
            <p:nvPr/>
          </p:nvSpPr>
          <p:spPr>
            <a:xfrm>
              <a:off x="5472700" y="3934550"/>
              <a:ext cx="219825" cy="349050"/>
            </a:xfrm>
            <a:custGeom>
              <a:avLst/>
              <a:gdLst/>
              <a:ahLst/>
              <a:cxnLst/>
              <a:rect l="l" t="t" r="r" b="b"/>
              <a:pathLst>
                <a:path w="8793" h="13962" extrusionOk="0">
                  <a:moveTo>
                    <a:pt x="0" y="0"/>
                  </a:moveTo>
                  <a:cubicBezTo>
                    <a:pt x="0" y="0"/>
                    <a:pt x="1274" y="4703"/>
                    <a:pt x="1608" y="5775"/>
                  </a:cubicBezTo>
                  <a:cubicBezTo>
                    <a:pt x="1929" y="6834"/>
                    <a:pt x="917" y="8085"/>
                    <a:pt x="1489" y="9037"/>
                  </a:cubicBezTo>
                  <a:cubicBezTo>
                    <a:pt x="2048" y="9990"/>
                    <a:pt x="3536" y="10644"/>
                    <a:pt x="3691" y="11275"/>
                  </a:cubicBezTo>
                  <a:cubicBezTo>
                    <a:pt x="3834" y="11894"/>
                    <a:pt x="4644" y="13538"/>
                    <a:pt x="5501" y="13680"/>
                  </a:cubicBezTo>
                  <a:cubicBezTo>
                    <a:pt x="5855" y="13886"/>
                    <a:pt x="6205" y="13961"/>
                    <a:pt x="6529" y="13961"/>
                  </a:cubicBezTo>
                  <a:cubicBezTo>
                    <a:pt x="7426" y="13961"/>
                    <a:pt x="8120" y="13383"/>
                    <a:pt x="8120" y="13383"/>
                  </a:cubicBezTo>
                  <a:cubicBezTo>
                    <a:pt x="8174" y="13394"/>
                    <a:pt x="8224" y="13399"/>
                    <a:pt x="8271" y="13399"/>
                  </a:cubicBezTo>
                  <a:cubicBezTo>
                    <a:pt x="8639" y="13399"/>
                    <a:pt x="8792" y="13090"/>
                    <a:pt x="8740" y="12847"/>
                  </a:cubicBezTo>
                  <a:cubicBezTo>
                    <a:pt x="8680" y="12585"/>
                    <a:pt x="8180" y="12585"/>
                    <a:pt x="7847" y="12252"/>
                  </a:cubicBezTo>
                  <a:cubicBezTo>
                    <a:pt x="7525" y="11930"/>
                    <a:pt x="6537" y="10621"/>
                    <a:pt x="6299" y="9847"/>
                  </a:cubicBezTo>
                  <a:cubicBezTo>
                    <a:pt x="6061" y="9073"/>
                    <a:pt x="5727" y="8085"/>
                    <a:pt x="5227" y="6394"/>
                  </a:cubicBezTo>
                  <a:cubicBezTo>
                    <a:pt x="4739" y="4703"/>
                    <a:pt x="3358" y="774"/>
                    <a:pt x="3358" y="7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5"/>
            <p:cNvSpPr/>
            <p:nvPr/>
          </p:nvSpPr>
          <p:spPr>
            <a:xfrm>
              <a:off x="5503650" y="4106875"/>
              <a:ext cx="198275" cy="177550"/>
            </a:xfrm>
            <a:custGeom>
              <a:avLst/>
              <a:gdLst/>
              <a:ahLst/>
              <a:cxnLst/>
              <a:rect l="l" t="t" r="r" b="b"/>
              <a:pathLst>
                <a:path w="7931" h="7102" extrusionOk="0">
                  <a:moveTo>
                    <a:pt x="358" y="1"/>
                  </a:moveTo>
                  <a:cubicBezTo>
                    <a:pt x="358" y="1"/>
                    <a:pt x="1" y="715"/>
                    <a:pt x="72" y="1358"/>
                  </a:cubicBezTo>
                  <a:lnTo>
                    <a:pt x="489" y="4966"/>
                  </a:lnTo>
                  <a:lnTo>
                    <a:pt x="798" y="5121"/>
                  </a:lnTo>
                  <a:lnTo>
                    <a:pt x="953" y="2942"/>
                  </a:lnTo>
                  <a:cubicBezTo>
                    <a:pt x="953" y="2942"/>
                    <a:pt x="2203" y="3930"/>
                    <a:pt x="2322" y="4287"/>
                  </a:cubicBezTo>
                  <a:cubicBezTo>
                    <a:pt x="2429" y="4632"/>
                    <a:pt x="3001" y="6561"/>
                    <a:pt x="4454" y="6966"/>
                  </a:cubicBezTo>
                  <a:cubicBezTo>
                    <a:pt x="4795" y="7064"/>
                    <a:pt x="5154" y="7101"/>
                    <a:pt x="5505" y="7101"/>
                  </a:cubicBezTo>
                  <a:cubicBezTo>
                    <a:pt x="6647" y="7101"/>
                    <a:pt x="7692" y="6704"/>
                    <a:pt x="7692" y="6704"/>
                  </a:cubicBezTo>
                  <a:cubicBezTo>
                    <a:pt x="7692" y="6704"/>
                    <a:pt x="7930" y="6097"/>
                    <a:pt x="7573" y="5823"/>
                  </a:cubicBezTo>
                  <a:cubicBezTo>
                    <a:pt x="7228" y="5537"/>
                    <a:pt x="6537" y="5287"/>
                    <a:pt x="6537" y="5287"/>
                  </a:cubicBezTo>
                  <a:cubicBezTo>
                    <a:pt x="6537" y="5287"/>
                    <a:pt x="6078" y="5426"/>
                    <a:pt x="5484" y="5426"/>
                  </a:cubicBezTo>
                  <a:cubicBezTo>
                    <a:pt x="5078" y="5426"/>
                    <a:pt x="4609" y="5362"/>
                    <a:pt x="4180" y="5144"/>
                  </a:cubicBezTo>
                  <a:cubicBezTo>
                    <a:pt x="3132" y="4597"/>
                    <a:pt x="358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5"/>
            <p:cNvSpPr/>
            <p:nvPr/>
          </p:nvSpPr>
          <p:spPr>
            <a:xfrm>
              <a:off x="5042575" y="4119375"/>
              <a:ext cx="123250" cy="212275"/>
            </a:xfrm>
            <a:custGeom>
              <a:avLst/>
              <a:gdLst/>
              <a:ahLst/>
              <a:cxnLst/>
              <a:rect l="l" t="t" r="r" b="b"/>
              <a:pathLst>
                <a:path w="4930" h="8491" extrusionOk="0">
                  <a:moveTo>
                    <a:pt x="4525" y="1"/>
                  </a:moveTo>
                  <a:lnTo>
                    <a:pt x="4525" y="1"/>
                  </a:lnTo>
                  <a:cubicBezTo>
                    <a:pt x="4716" y="525"/>
                    <a:pt x="4620" y="1370"/>
                    <a:pt x="4620" y="1370"/>
                  </a:cubicBezTo>
                  <a:cubicBezTo>
                    <a:pt x="4620" y="1370"/>
                    <a:pt x="4430" y="4061"/>
                    <a:pt x="4263" y="4787"/>
                  </a:cubicBezTo>
                  <a:cubicBezTo>
                    <a:pt x="4097" y="5514"/>
                    <a:pt x="3239" y="6454"/>
                    <a:pt x="1989" y="6454"/>
                  </a:cubicBezTo>
                  <a:cubicBezTo>
                    <a:pt x="751" y="6454"/>
                    <a:pt x="632" y="5359"/>
                    <a:pt x="632" y="5359"/>
                  </a:cubicBezTo>
                  <a:cubicBezTo>
                    <a:pt x="465" y="5787"/>
                    <a:pt x="310" y="6740"/>
                    <a:pt x="310" y="6740"/>
                  </a:cubicBezTo>
                  <a:cubicBezTo>
                    <a:pt x="310" y="6740"/>
                    <a:pt x="1" y="8109"/>
                    <a:pt x="1965" y="8490"/>
                  </a:cubicBezTo>
                  <a:cubicBezTo>
                    <a:pt x="4609" y="8335"/>
                    <a:pt x="4763" y="5906"/>
                    <a:pt x="4799" y="5347"/>
                  </a:cubicBezTo>
                  <a:cubicBezTo>
                    <a:pt x="4835" y="4787"/>
                    <a:pt x="4930" y="1668"/>
                    <a:pt x="4930" y="1168"/>
                  </a:cubicBezTo>
                  <a:cubicBezTo>
                    <a:pt x="4870" y="358"/>
                    <a:pt x="4525" y="1"/>
                    <a:pt x="4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76" name="Google Shape;8076;p76"/>
          <p:cNvGrpSpPr/>
          <p:nvPr/>
        </p:nvGrpSpPr>
        <p:grpSpPr>
          <a:xfrm>
            <a:off x="4911002" y="1273761"/>
            <a:ext cx="2908748" cy="2402106"/>
            <a:chOff x="4545125" y="4524100"/>
            <a:chExt cx="929075" cy="767250"/>
          </a:xfrm>
        </p:grpSpPr>
        <p:sp>
          <p:nvSpPr>
            <p:cNvPr id="8077" name="Google Shape;8077;p76"/>
            <p:cNvSpPr/>
            <p:nvPr/>
          </p:nvSpPr>
          <p:spPr>
            <a:xfrm>
              <a:off x="4545125" y="4524100"/>
              <a:ext cx="929075" cy="356450"/>
            </a:xfrm>
            <a:custGeom>
              <a:avLst/>
              <a:gdLst/>
              <a:ahLst/>
              <a:cxnLst/>
              <a:rect l="l" t="t" r="r" b="b"/>
              <a:pathLst>
                <a:path w="37163" h="14258" extrusionOk="0">
                  <a:moveTo>
                    <a:pt x="1" y="14257"/>
                  </a:moveTo>
                  <a:lnTo>
                    <a:pt x="1" y="6362"/>
                  </a:lnTo>
                  <a:lnTo>
                    <a:pt x="10881" y="6362"/>
                  </a:lnTo>
                  <a:cubicBezTo>
                    <a:pt x="11579" y="2735"/>
                    <a:pt x="14787" y="1"/>
                    <a:pt x="18581" y="1"/>
                  </a:cubicBezTo>
                  <a:cubicBezTo>
                    <a:pt x="22376" y="1"/>
                    <a:pt x="25584" y="2735"/>
                    <a:pt x="26282" y="6362"/>
                  </a:cubicBezTo>
                  <a:lnTo>
                    <a:pt x="37162" y="6362"/>
                  </a:lnTo>
                  <a:lnTo>
                    <a:pt x="37162" y="142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6"/>
            <p:cNvSpPr/>
            <p:nvPr/>
          </p:nvSpPr>
          <p:spPr>
            <a:xfrm>
              <a:off x="4582100" y="4561775"/>
              <a:ext cx="854425" cy="280400"/>
            </a:xfrm>
            <a:custGeom>
              <a:avLst/>
              <a:gdLst/>
              <a:ahLst/>
              <a:cxnLst/>
              <a:rect l="l" t="t" r="r" b="b"/>
              <a:pathLst>
                <a:path w="34177" h="11216" extrusionOk="0">
                  <a:moveTo>
                    <a:pt x="34177" y="6334"/>
                  </a:moveTo>
                  <a:lnTo>
                    <a:pt x="34177" y="11216"/>
                  </a:lnTo>
                  <a:lnTo>
                    <a:pt x="0" y="11216"/>
                  </a:lnTo>
                  <a:lnTo>
                    <a:pt x="0" y="6334"/>
                  </a:lnTo>
                  <a:lnTo>
                    <a:pt x="10741" y="6334"/>
                  </a:lnTo>
                  <a:cubicBezTo>
                    <a:pt x="10741" y="2818"/>
                    <a:pt x="13587" y="0"/>
                    <a:pt x="17102" y="0"/>
                  </a:cubicBezTo>
                  <a:cubicBezTo>
                    <a:pt x="20618" y="0"/>
                    <a:pt x="23436" y="2818"/>
                    <a:pt x="23436" y="6334"/>
                  </a:cubicBezTo>
                  <a:close/>
                </a:path>
              </a:pathLst>
            </a:custGeom>
            <a:solidFill>
              <a:srgbClr val="ED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6"/>
            <p:cNvSpPr/>
            <p:nvPr/>
          </p:nvSpPr>
          <p:spPr>
            <a:xfrm>
              <a:off x="5167975" y="4720100"/>
              <a:ext cx="268550" cy="17450"/>
            </a:xfrm>
            <a:custGeom>
              <a:avLst/>
              <a:gdLst/>
              <a:ahLst/>
              <a:cxnLst/>
              <a:rect l="l" t="t" r="r" b="b"/>
              <a:pathLst>
                <a:path w="10742" h="698" extrusionOk="0">
                  <a:moveTo>
                    <a:pt x="10742" y="1"/>
                  </a:moveTo>
                  <a:lnTo>
                    <a:pt x="10742" y="698"/>
                  </a:lnTo>
                  <a:lnTo>
                    <a:pt x="698" y="6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6"/>
            <p:cNvSpPr/>
            <p:nvPr/>
          </p:nvSpPr>
          <p:spPr>
            <a:xfrm>
              <a:off x="4582100" y="4561775"/>
              <a:ext cx="547550" cy="280400"/>
            </a:xfrm>
            <a:custGeom>
              <a:avLst/>
              <a:gdLst/>
              <a:ahLst/>
              <a:cxnLst/>
              <a:rect l="l" t="t" r="r" b="b"/>
              <a:pathLst>
                <a:path w="21902" h="11216" extrusionOk="0">
                  <a:moveTo>
                    <a:pt x="21901" y="2232"/>
                  </a:moveTo>
                  <a:cubicBezTo>
                    <a:pt x="20785" y="1284"/>
                    <a:pt x="19362" y="698"/>
                    <a:pt x="17800" y="698"/>
                  </a:cubicBezTo>
                  <a:cubicBezTo>
                    <a:pt x="14285" y="698"/>
                    <a:pt x="11439" y="3516"/>
                    <a:pt x="11439" y="7031"/>
                  </a:cubicBezTo>
                  <a:lnTo>
                    <a:pt x="698" y="7031"/>
                  </a:lnTo>
                  <a:lnTo>
                    <a:pt x="698" y="11216"/>
                  </a:lnTo>
                  <a:lnTo>
                    <a:pt x="0" y="11216"/>
                  </a:lnTo>
                  <a:lnTo>
                    <a:pt x="0" y="6334"/>
                  </a:lnTo>
                  <a:lnTo>
                    <a:pt x="10741" y="6334"/>
                  </a:lnTo>
                  <a:cubicBezTo>
                    <a:pt x="10741" y="2818"/>
                    <a:pt x="13587" y="0"/>
                    <a:pt x="17102" y="0"/>
                  </a:cubicBezTo>
                  <a:cubicBezTo>
                    <a:pt x="19027" y="0"/>
                    <a:pt x="20757" y="865"/>
                    <a:pt x="21901" y="22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6"/>
            <p:cNvSpPr/>
            <p:nvPr/>
          </p:nvSpPr>
          <p:spPr>
            <a:xfrm>
              <a:off x="4582100" y="4562475"/>
              <a:ext cx="854425" cy="279700"/>
            </a:xfrm>
            <a:custGeom>
              <a:avLst/>
              <a:gdLst/>
              <a:ahLst/>
              <a:cxnLst/>
              <a:rect l="l" t="t" r="r" b="b"/>
              <a:pathLst>
                <a:path w="34177" h="11188" extrusionOk="0">
                  <a:moveTo>
                    <a:pt x="34177" y="7784"/>
                  </a:moveTo>
                  <a:lnTo>
                    <a:pt x="34177" y="7533"/>
                  </a:lnTo>
                  <a:lnTo>
                    <a:pt x="33061" y="7533"/>
                  </a:lnTo>
                  <a:lnTo>
                    <a:pt x="33061" y="6306"/>
                  </a:lnTo>
                  <a:lnTo>
                    <a:pt x="32838" y="6306"/>
                  </a:lnTo>
                  <a:lnTo>
                    <a:pt x="32838" y="7533"/>
                  </a:lnTo>
                  <a:lnTo>
                    <a:pt x="27816" y="7533"/>
                  </a:lnTo>
                  <a:lnTo>
                    <a:pt x="27816" y="6306"/>
                  </a:lnTo>
                  <a:lnTo>
                    <a:pt x="27565" y="6306"/>
                  </a:lnTo>
                  <a:lnTo>
                    <a:pt x="27565" y="7533"/>
                  </a:lnTo>
                  <a:lnTo>
                    <a:pt x="22543" y="7533"/>
                  </a:lnTo>
                  <a:lnTo>
                    <a:pt x="22543" y="5636"/>
                  </a:lnTo>
                  <a:lnTo>
                    <a:pt x="23436" y="5636"/>
                  </a:lnTo>
                  <a:cubicBezTo>
                    <a:pt x="23436" y="5580"/>
                    <a:pt x="23408" y="5469"/>
                    <a:pt x="23408" y="5413"/>
                  </a:cubicBezTo>
                  <a:lnTo>
                    <a:pt x="22543" y="5413"/>
                  </a:lnTo>
                  <a:lnTo>
                    <a:pt x="22543" y="3516"/>
                  </a:lnTo>
                  <a:lnTo>
                    <a:pt x="22822" y="3516"/>
                  </a:lnTo>
                  <a:cubicBezTo>
                    <a:pt x="22794" y="3460"/>
                    <a:pt x="22738" y="3348"/>
                    <a:pt x="22682" y="3292"/>
                  </a:cubicBezTo>
                  <a:lnTo>
                    <a:pt x="22515" y="3292"/>
                  </a:lnTo>
                  <a:lnTo>
                    <a:pt x="22515" y="3013"/>
                  </a:lnTo>
                  <a:cubicBezTo>
                    <a:pt x="22431" y="2874"/>
                    <a:pt x="22320" y="2762"/>
                    <a:pt x="22264" y="2623"/>
                  </a:cubicBezTo>
                  <a:lnTo>
                    <a:pt x="22264" y="3265"/>
                  </a:lnTo>
                  <a:lnTo>
                    <a:pt x="17242" y="3265"/>
                  </a:lnTo>
                  <a:lnTo>
                    <a:pt x="17242" y="1395"/>
                  </a:lnTo>
                  <a:lnTo>
                    <a:pt x="21120" y="1395"/>
                  </a:lnTo>
                  <a:cubicBezTo>
                    <a:pt x="21008" y="1284"/>
                    <a:pt x="20897" y="1228"/>
                    <a:pt x="20757" y="1144"/>
                  </a:cubicBezTo>
                  <a:lnTo>
                    <a:pt x="17242" y="1144"/>
                  </a:lnTo>
                  <a:lnTo>
                    <a:pt x="17242" y="0"/>
                  </a:lnTo>
                  <a:lnTo>
                    <a:pt x="17102" y="0"/>
                  </a:lnTo>
                  <a:lnTo>
                    <a:pt x="16963" y="0"/>
                  </a:lnTo>
                  <a:lnTo>
                    <a:pt x="16963" y="1144"/>
                  </a:lnTo>
                  <a:lnTo>
                    <a:pt x="13448" y="1144"/>
                  </a:lnTo>
                  <a:cubicBezTo>
                    <a:pt x="13336" y="1228"/>
                    <a:pt x="13197" y="1339"/>
                    <a:pt x="13085" y="1395"/>
                  </a:cubicBezTo>
                  <a:lnTo>
                    <a:pt x="16963" y="1395"/>
                  </a:lnTo>
                  <a:lnTo>
                    <a:pt x="16963" y="3292"/>
                  </a:lnTo>
                  <a:lnTo>
                    <a:pt x="11941" y="3292"/>
                  </a:lnTo>
                  <a:lnTo>
                    <a:pt x="11941" y="2623"/>
                  </a:lnTo>
                  <a:cubicBezTo>
                    <a:pt x="11830" y="2762"/>
                    <a:pt x="11774" y="2874"/>
                    <a:pt x="11690" y="3013"/>
                  </a:cubicBezTo>
                  <a:lnTo>
                    <a:pt x="11690" y="3292"/>
                  </a:lnTo>
                  <a:lnTo>
                    <a:pt x="11523" y="3292"/>
                  </a:lnTo>
                  <a:cubicBezTo>
                    <a:pt x="11495" y="3348"/>
                    <a:pt x="11411" y="3460"/>
                    <a:pt x="11383" y="3516"/>
                  </a:cubicBezTo>
                  <a:lnTo>
                    <a:pt x="11662" y="3516"/>
                  </a:lnTo>
                  <a:lnTo>
                    <a:pt x="11662" y="5413"/>
                  </a:lnTo>
                  <a:lnTo>
                    <a:pt x="10797" y="5413"/>
                  </a:lnTo>
                  <a:cubicBezTo>
                    <a:pt x="10797" y="5469"/>
                    <a:pt x="10741" y="5580"/>
                    <a:pt x="10741" y="5664"/>
                  </a:cubicBezTo>
                  <a:lnTo>
                    <a:pt x="11662" y="5664"/>
                  </a:lnTo>
                  <a:lnTo>
                    <a:pt x="11662" y="7533"/>
                  </a:lnTo>
                  <a:lnTo>
                    <a:pt x="6640" y="7533"/>
                  </a:lnTo>
                  <a:lnTo>
                    <a:pt x="6640" y="6306"/>
                  </a:lnTo>
                  <a:lnTo>
                    <a:pt x="6389" y="6306"/>
                  </a:lnTo>
                  <a:lnTo>
                    <a:pt x="6389" y="7533"/>
                  </a:lnTo>
                  <a:lnTo>
                    <a:pt x="1367" y="7533"/>
                  </a:lnTo>
                  <a:lnTo>
                    <a:pt x="1367" y="6306"/>
                  </a:lnTo>
                  <a:lnTo>
                    <a:pt x="1116" y="6306"/>
                  </a:lnTo>
                  <a:lnTo>
                    <a:pt x="1116" y="7533"/>
                  </a:lnTo>
                  <a:lnTo>
                    <a:pt x="0" y="7533"/>
                  </a:lnTo>
                  <a:lnTo>
                    <a:pt x="0" y="7784"/>
                  </a:lnTo>
                  <a:lnTo>
                    <a:pt x="1116" y="7784"/>
                  </a:lnTo>
                  <a:lnTo>
                    <a:pt x="1116" y="9653"/>
                  </a:lnTo>
                  <a:lnTo>
                    <a:pt x="0" y="9653"/>
                  </a:lnTo>
                  <a:lnTo>
                    <a:pt x="0" y="9904"/>
                  </a:lnTo>
                  <a:lnTo>
                    <a:pt x="1116" y="9904"/>
                  </a:lnTo>
                  <a:lnTo>
                    <a:pt x="1116" y="11188"/>
                  </a:lnTo>
                  <a:lnTo>
                    <a:pt x="1367" y="11188"/>
                  </a:lnTo>
                  <a:lnTo>
                    <a:pt x="1367" y="9904"/>
                  </a:lnTo>
                  <a:lnTo>
                    <a:pt x="6389" y="9904"/>
                  </a:lnTo>
                  <a:lnTo>
                    <a:pt x="6389" y="11188"/>
                  </a:lnTo>
                  <a:lnTo>
                    <a:pt x="6640" y="11188"/>
                  </a:lnTo>
                  <a:lnTo>
                    <a:pt x="6640" y="9904"/>
                  </a:lnTo>
                  <a:lnTo>
                    <a:pt x="11662" y="9904"/>
                  </a:lnTo>
                  <a:lnTo>
                    <a:pt x="11662" y="11188"/>
                  </a:lnTo>
                  <a:lnTo>
                    <a:pt x="11913" y="11188"/>
                  </a:lnTo>
                  <a:lnTo>
                    <a:pt x="11913" y="9904"/>
                  </a:lnTo>
                  <a:lnTo>
                    <a:pt x="16935" y="9904"/>
                  </a:lnTo>
                  <a:lnTo>
                    <a:pt x="16935" y="11188"/>
                  </a:lnTo>
                  <a:lnTo>
                    <a:pt x="17158" y="11188"/>
                  </a:lnTo>
                  <a:lnTo>
                    <a:pt x="17158" y="9904"/>
                  </a:lnTo>
                  <a:lnTo>
                    <a:pt x="22180" y="9904"/>
                  </a:lnTo>
                  <a:lnTo>
                    <a:pt x="22180" y="11188"/>
                  </a:lnTo>
                  <a:lnTo>
                    <a:pt x="22431" y="11188"/>
                  </a:lnTo>
                  <a:lnTo>
                    <a:pt x="22431" y="9904"/>
                  </a:lnTo>
                  <a:lnTo>
                    <a:pt x="27453" y="9904"/>
                  </a:lnTo>
                  <a:lnTo>
                    <a:pt x="27453" y="11188"/>
                  </a:lnTo>
                  <a:lnTo>
                    <a:pt x="27704" y="11188"/>
                  </a:lnTo>
                  <a:lnTo>
                    <a:pt x="27704" y="9904"/>
                  </a:lnTo>
                  <a:lnTo>
                    <a:pt x="32726" y="9904"/>
                  </a:lnTo>
                  <a:lnTo>
                    <a:pt x="32726" y="11188"/>
                  </a:lnTo>
                  <a:lnTo>
                    <a:pt x="32977" y="11188"/>
                  </a:lnTo>
                  <a:lnTo>
                    <a:pt x="32977" y="9904"/>
                  </a:lnTo>
                  <a:lnTo>
                    <a:pt x="34093" y="9904"/>
                  </a:lnTo>
                  <a:lnTo>
                    <a:pt x="34093" y="9653"/>
                  </a:lnTo>
                  <a:lnTo>
                    <a:pt x="32977" y="9653"/>
                  </a:lnTo>
                  <a:lnTo>
                    <a:pt x="32977" y="7784"/>
                  </a:lnTo>
                  <a:lnTo>
                    <a:pt x="34177" y="7784"/>
                  </a:lnTo>
                  <a:close/>
                  <a:moveTo>
                    <a:pt x="6417" y="9653"/>
                  </a:moveTo>
                  <a:lnTo>
                    <a:pt x="1395" y="9653"/>
                  </a:lnTo>
                  <a:lnTo>
                    <a:pt x="1395" y="7784"/>
                  </a:lnTo>
                  <a:lnTo>
                    <a:pt x="6417" y="7784"/>
                  </a:lnTo>
                  <a:close/>
                  <a:moveTo>
                    <a:pt x="11690" y="9653"/>
                  </a:moveTo>
                  <a:lnTo>
                    <a:pt x="6668" y="9653"/>
                  </a:lnTo>
                  <a:lnTo>
                    <a:pt x="6668" y="7784"/>
                  </a:lnTo>
                  <a:lnTo>
                    <a:pt x="11690" y="7784"/>
                  </a:lnTo>
                  <a:close/>
                  <a:moveTo>
                    <a:pt x="16963" y="9653"/>
                  </a:moveTo>
                  <a:lnTo>
                    <a:pt x="11941" y="9653"/>
                  </a:lnTo>
                  <a:lnTo>
                    <a:pt x="11941" y="7784"/>
                  </a:lnTo>
                  <a:lnTo>
                    <a:pt x="16963" y="7784"/>
                  </a:lnTo>
                  <a:close/>
                  <a:moveTo>
                    <a:pt x="16963" y="7533"/>
                  </a:moveTo>
                  <a:lnTo>
                    <a:pt x="11941" y="7533"/>
                  </a:lnTo>
                  <a:lnTo>
                    <a:pt x="11941" y="5664"/>
                  </a:lnTo>
                  <a:lnTo>
                    <a:pt x="16963" y="5664"/>
                  </a:lnTo>
                  <a:close/>
                  <a:moveTo>
                    <a:pt x="16963" y="5413"/>
                  </a:moveTo>
                  <a:lnTo>
                    <a:pt x="11941" y="5413"/>
                  </a:lnTo>
                  <a:lnTo>
                    <a:pt x="11941" y="3516"/>
                  </a:lnTo>
                  <a:lnTo>
                    <a:pt x="16963" y="3516"/>
                  </a:lnTo>
                  <a:close/>
                  <a:moveTo>
                    <a:pt x="22264" y="9653"/>
                  </a:moveTo>
                  <a:lnTo>
                    <a:pt x="17242" y="9653"/>
                  </a:lnTo>
                  <a:lnTo>
                    <a:pt x="17242" y="7784"/>
                  </a:lnTo>
                  <a:lnTo>
                    <a:pt x="22264" y="7784"/>
                  </a:lnTo>
                  <a:close/>
                  <a:moveTo>
                    <a:pt x="22264" y="7533"/>
                  </a:moveTo>
                  <a:lnTo>
                    <a:pt x="17242" y="7533"/>
                  </a:lnTo>
                  <a:lnTo>
                    <a:pt x="17242" y="5664"/>
                  </a:lnTo>
                  <a:lnTo>
                    <a:pt x="22264" y="5664"/>
                  </a:lnTo>
                  <a:close/>
                  <a:moveTo>
                    <a:pt x="22264" y="5413"/>
                  </a:moveTo>
                  <a:lnTo>
                    <a:pt x="17242" y="5413"/>
                  </a:lnTo>
                  <a:lnTo>
                    <a:pt x="17242" y="3516"/>
                  </a:lnTo>
                  <a:lnTo>
                    <a:pt x="22264" y="3516"/>
                  </a:lnTo>
                  <a:close/>
                  <a:moveTo>
                    <a:pt x="27537" y="9653"/>
                  </a:moveTo>
                  <a:lnTo>
                    <a:pt x="22515" y="9653"/>
                  </a:lnTo>
                  <a:lnTo>
                    <a:pt x="22515" y="7784"/>
                  </a:lnTo>
                  <a:lnTo>
                    <a:pt x="27537" y="7784"/>
                  </a:lnTo>
                  <a:close/>
                  <a:moveTo>
                    <a:pt x="32782" y="9653"/>
                  </a:moveTo>
                  <a:lnTo>
                    <a:pt x="27760" y="9653"/>
                  </a:lnTo>
                  <a:lnTo>
                    <a:pt x="27760" y="7784"/>
                  </a:lnTo>
                  <a:lnTo>
                    <a:pt x="32782" y="77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6"/>
            <p:cNvSpPr/>
            <p:nvPr/>
          </p:nvSpPr>
          <p:spPr>
            <a:xfrm>
              <a:off x="4619750" y="4599425"/>
              <a:ext cx="410150" cy="205100"/>
            </a:xfrm>
            <a:custGeom>
              <a:avLst/>
              <a:gdLst/>
              <a:ahLst/>
              <a:cxnLst/>
              <a:rect l="l" t="t" r="r" b="b"/>
              <a:pathLst>
                <a:path w="16406" h="8204" extrusionOk="0">
                  <a:moveTo>
                    <a:pt x="15596" y="1"/>
                  </a:moveTo>
                  <a:cubicBezTo>
                    <a:pt x="12918" y="1"/>
                    <a:pt x="10742" y="2177"/>
                    <a:pt x="10742" y="4828"/>
                  </a:cubicBezTo>
                  <a:lnTo>
                    <a:pt x="10742" y="6334"/>
                  </a:lnTo>
                  <a:lnTo>
                    <a:pt x="1" y="6334"/>
                  </a:lnTo>
                  <a:lnTo>
                    <a:pt x="1" y="8203"/>
                  </a:lnTo>
                  <a:lnTo>
                    <a:pt x="13141" y="8203"/>
                  </a:lnTo>
                  <a:cubicBezTo>
                    <a:pt x="13141" y="3098"/>
                    <a:pt x="14815" y="1312"/>
                    <a:pt x="16406" y="57"/>
                  </a:cubicBezTo>
                  <a:cubicBezTo>
                    <a:pt x="16154" y="29"/>
                    <a:pt x="15875" y="1"/>
                    <a:pt x="15596" y="1"/>
                  </a:cubicBez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76"/>
            <p:cNvSpPr/>
            <p:nvPr/>
          </p:nvSpPr>
          <p:spPr>
            <a:xfrm>
              <a:off x="4821325" y="46922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35" y="1"/>
                  </a:moveTo>
                  <a:cubicBezTo>
                    <a:pt x="140" y="1"/>
                    <a:pt x="1" y="196"/>
                    <a:pt x="1" y="363"/>
                  </a:cubicBezTo>
                  <a:cubicBezTo>
                    <a:pt x="1" y="559"/>
                    <a:pt x="168" y="698"/>
                    <a:pt x="335" y="698"/>
                  </a:cubicBezTo>
                  <a:cubicBezTo>
                    <a:pt x="559" y="698"/>
                    <a:pt x="698" y="559"/>
                    <a:pt x="698" y="363"/>
                  </a:cubicBezTo>
                  <a:cubicBezTo>
                    <a:pt x="698" y="140"/>
                    <a:pt x="531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6"/>
            <p:cNvSpPr/>
            <p:nvPr/>
          </p:nvSpPr>
          <p:spPr>
            <a:xfrm>
              <a:off x="4768325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40" y="1"/>
                    <a:pt x="0" y="196"/>
                    <a:pt x="0" y="363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03" y="698"/>
                    <a:pt x="642" y="559"/>
                    <a:pt x="698" y="363"/>
                  </a:cubicBezTo>
                  <a:cubicBezTo>
                    <a:pt x="698" y="140"/>
                    <a:pt x="503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6"/>
            <p:cNvSpPr/>
            <p:nvPr/>
          </p:nvSpPr>
          <p:spPr>
            <a:xfrm>
              <a:off x="4713925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40" y="1"/>
                    <a:pt x="0" y="196"/>
                    <a:pt x="0" y="363"/>
                  </a:cubicBezTo>
                  <a:cubicBezTo>
                    <a:pt x="0" y="559"/>
                    <a:pt x="168" y="698"/>
                    <a:pt x="363" y="698"/>
                  </a:cubicBezTo>
                  <a:cubicBezTo>
                    <a:pt x="558" y="698"/>
                    <a:pt x="698" y="559"/>
                    <a:pt x="698" y="363"/>
                  </a:cubicBezTo>
                  <a:cubicBezTo>
                    <a:pt x="698" y="140"/>
                    <a:pt x="530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6"/>
            <p:cNvSpPr/>
            <p:nvPr/>
          </p:nvSpPr>
          <p:spPr>
            <a:xfrm>
              <a:off x="4660900" y="46922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36" y="1"/>
                  </a:moveTo>
                  <a:cubicBezTo>
                    <a:pt x="140" y="1"/>
                    <a:pt x="1" y="196"/>
                    <a:pt x="1" y="363"/>
                  </a:cubicBezTo>
                  <a:cubicBezTo>
                    <a:pt x="1" y="559"/>
                    <a:pt x="168" y="698"/>
                    <a:pt x="336" y="698"/>
                  </a:cubicBezTo>
                  <a:cubicBezTo>
                    <a:pt x="531" y="698"/>
                    <a:pt x="670" y="559"/>
                    <a:pt x="698" y="363"/>
                  </a:cubicBezTo>
                  <a:cubicBezTo>
                    <a:pt x="698" y="140"/>
                    <a:pt x="531" y="1"/>
                    <a:pt x="336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6"/>
            <p:cNvSpPr/>
            <p:nvPr/>
          </p:nvSpPr>
          <p:spPr>
            <a:xfrm>
              <a:off x="4609300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40" y="1"/>
                    <a:pt x="0" y="196"/>
                    <a:pt x="0" y="363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30" y="698"/>
                    <a:pt x="698" y="559"/>
                    <a:pt x="698" y="363"/>
                  </a:cubicBezTo>
                  <a:cubicBezTo>
                    <a:pt x="698" y="140"/>
                    <a:pt x="530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6"/>
            <p:cNvSpPr/>
            <p:nvPr/>
          </p:nvSpPr>
          <p:spPr>
            <a:xfrm>
              <a:off x="5391175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40" y="1"/>
                    <a:pt x="0" y="196"/>
                    <a:pt x="0" y="363"/>
                  </a:cubicBezTo>
                  <a:cubicBezTo>
                    <a:pt x="0" y="559"/>
                    <a:pt x="196" y="698"/>
                    <a:pt x="363" y="698"/>
                  </a:cubicBezTo>
                  <a:cubicBezTo>
                    <a:pt x="558" y="698"/>
                    <a:pt x="698" y="559"/>
                    <a:pt x="698" y="363"/>
                  </a:cubicBezTo>
                  <a:cubicBezTo>
                    <a:pt x="698" y="140"/>
                    <a:pt x="530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6"/>
            <p:cNvSpPr/>
            <p:nvPr/>
          </p:nvSpPr>
          <p:spPr>
            <a:xfrm>
              <a:off x="5338150" y="46922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64" y="1"/>
                  </a:moveTo>
                  <a:cubicBezTo>
                    <a:pt x="140" y="1"/>
                    <a:pt x="1" y="196"/>
                    <a:pt x="1" y="363"/>
                  </a:cubicBezTo>
                  <a:cubicBezTo>
                    <a:pt x="1" y="559"/>
                    <a:pt x="168" y="698"/>
                    <a:pt x="364" y="698"/>
                  </a:cubicBezTo>
                  <a:cubicBezTo>
                    <a:pt x="531" y="698"/>
                    <a:pt x="670" y="559"/>
                    <a:pt x="698" y="363"/>
                  </a:cubicBezTo>
                  <a:cubicBezTo>
                    <a:pt x="698" y="140"/>
                    <a:pt x="531" y="1"/>
                    <a:pt x="364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6"/>
            <p:cNvSpPr/>
            <p:nvPr/>
          </p:nvSpPr>
          <p:spPr>
            <a:xfrm>
              <a:off x="5284450" y="46922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35" y="1"/>
                  </a:moveTo>
                  <a:cubicBezTo>
                    <a:pt x="140" y="1"/>
                    <a:pt x="1" y="196"/>
                    <a:pt x="1" y="363"/>
                  </a:cubicBezTo>
                  <a:cubicBezTo>
                    <a:pt x="1" y="559"/>
                    <a:pt x="168" y="698"/>
                    <a:pt x="335" y="698"/>
                  </a:cubicBezTo>
                  <a:cubicBezTo>
                    <a:pt x="559" y="698"/>
                    <a:pt x="698" y="559"/>
                    <a:pt x="698" y="363"/>
                  </a:cubicBezTo>
                  <a:cubicBezTo>
                    <a:pt x="698" y="140"/>
                    <a:pt x="503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76"/>
            <p:cNvSpPr/>
            <p:nvPr/>
          </p:nvSpPr>
          <p:spPr>
            <a:xfrm>
              <a:off x="5230750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40" y="1"/>
                    <a:pt x="0" y="196"/>
                    <a:pt x="0" y="363"/>
                  </a:cubicBezTo>
                  <a:cubicBezTo>
                    <a:pt x="0" y="559"/>
                    <a:pt x="196" y="698"/>
                    <a:pt x="363" y="698"/>
                  </a:cubicBezTo>
                  <a:cubicBezTo>
                    <a:pt x="531" y="698"/>
                    <a:pt x="698" y="559"/>
                    <a:pt x="698" y="363"/>
                  </a:cubicBezTo>
                  <a:cubicBezTo>
                    <a:pt x="698" y="140"/>
                    <a:pt x="531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6"/>
            <p:cNvSpPr/>
            <p:nvPr/>
          </p:nvSpPr>
          <p:spPr>
            <a:xfrm>
              <a:off x="5179825" y="46922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36" y="1"/>
                  </a:moveTo>
                  <a:cubicBezTo>
                    <a:pt x="140" y="1"/>
                    <a:pt x="1" y="196"/>
                    <a:pt x="1" y="363"/>
                  </a:cubicBezTo>
                  <a:cubicBezTo>
                    <a:pt x="1" y="559"/>
                    <a:pt x="168" y="698"/>
                    <a:pt x="336" y="698"/>
                  </a:cubicBezTo>
                  <a:cubicBezTo>
                    <a:pt x="503" y="698"/>
                    <a:pt x="698" y="559"/>
                    <a:pt x="698" y="363"/>
                  </a:cubicBezTo>
                  <a:cubicBezTo>
                    <a:pt x="698" y="140"/>
                    <a:pt x="503" y="1"/>
                    <a:pt x="336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6"/>
            <p:cNvSpPr/>
            <p:nvPr/>
          </p:nvSpPr>
          <p:spPr>
            <a:xfrm>
              <a:off x="5164500" y="464197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40" y="1"/>
                    <a:pt x="0" y="168"/>
                    <a:pt x="0" y="336"/>
                  </a:cubicBezTo>
                  <a:cubicBezTo>
                    <a:pt x="0" y="559"/>
                    <a:pt x="195" y="698"/>
                    <a:pt x="363" y="698"/>
                  </a:cubicBezTo>
                  <a:cubicBezTo>
                    <a:pt x="530" y="698"/>
                    <a:pt x="698" y="559"/>
                    <a:pt x="698" y="336"/>
                  </a:cubicBezTo>
                  <a:cubicBezTo>
                    <a:pt x="698" y="140"/>
                    <a:pt x="530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6"/>
            <p:cNvSpPr/>
            <p:nvPr/>
          </p:nvSpPr>
          <p:spPr>
            <a:xfrm>
              <a:off x="5139375" y="46008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63" y="1"/>
                  </a:moveTo>
                  <a:cubicBezTo>
                    <a:pt x="140" y="1"/>
                    <a:pt x="1" y="168"/>
                    <a:pt x="1" y="363"/>
                  </a:cubicBezTo>
                  <a:cubicBezTo>
                    <a:pt x="1" y="559"/>
                    <a:pt x="168" y="698"/>
                    <a:pt x="363" y="698"/>
                  </a:cubicBezTo>
                  <a:cubicBezTo>
                    <a:pt x="531" y="698"/>
                    <a:pt x="670" y="559"/>
                    <a:pt x="698" y="363"/>
                  </a:cubicBezTo>
                  <a:cubicBezTo>
                    <a:pt x="698" y="140"/>
                    <a:pt x="531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6"/>
            <p:cNvSpPr/>
            <p:nvPr/>
          </p:nvSpPr>
          <p:spPr>
            <a:xfrm>
              <a:off x="5101725" y="45659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40" y="1"/>
                    <a:pt x="0" y="168"/>
                    <a:pt x="0" y="363"/>
                  </a:cubicBezTo>
                  <a:cubicBezTo>
                    <a:pt x="0" y="559"/>
                    <a:pt x="195" y="698"/>
                    <a:pt x="363" y="698"/>
                  </a:cubicBezTo>
                  <a:cubicBezTo>
                    <a:pt x="530" y="698"/>
                    <a:pt x="670" y="559"/>
                    <a:pt x="698" y="363"/>
                  </a:cubicBezTo>
                  <a:cubicBezTo>
                    <a:pt x="698" y="140"/>
                    <a:pt x="530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6"/>
            <p:cNvSpPr/>
            <p:nvPr/>
          </p:nvSpPr>
          <p:spPr>
            <a:xfrm>
              <a:off x="5056375" y="45436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3" y="0"/>
                  </a:moveTo>
                  <a:cubicBezTo>
                    <a:pt x="140" y="0"/>
                    <a:pt x="1" y="167"/>
                    <a:pt x="1" y="335"/>
                  </a:cubicBezTo>
                  <a:cubicBezTo>
                    <a:pt x="1" y="558"/>
                    <a:pt x="196" y="698"/>
                    <a:pt x="363" y="698"/>
                  </a:cubicBezTo>
                  <a:cubicBezTo>
                    <a:pt x="531" y="698"/>
                    <a:pt x="670" y="558"/>
                    <a:pt x="698" y="335"/>
                  </a:cubicBezTo>
                  <a:cubicBezTo>
                    <a:pt x="698" y="140"/>
                    <a:pt x="531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76"/>
            <p:cNvSpPr/>
            <p:nvPr/>
          </p:nvSpPr>
          <p:spPr>
            <a:xfrm>
              <a:off x="5000575" y="453387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3" y="0"/>
                  </a:moveTo>
                  <a:cubicBezTo>
                    <a:pt x="140" y="0"/>
                    <a:pt x="1" y="168"/>
                    <a:pt x="1" y="335"/>
                  </a:cubicBezTo>
                  <a:cubicBezTo>
                    <a:pt x="1" y="558"/>
                    <a:pt x="196" y="698"/>
                    <a:pt x="363" y="698"/>
                  </a:cubicBezTo>
                  <a:cubicBezTo>
                    <a:pt x="531" y="698"/>
                    <a:pt x="698" y="558"/>
                    <a:pt x="698" y="335"/>
                  </a:cubicBezTo>
                  <a:cubicBezTo>
                    <a:pt x="698" y="140"/>
                    <a:pt x="531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6"/>
            <p:cNvSpPr/>
            <p:nvPr/>
          </p:nvSpPr>
          <p:spPr>
            <a:xfrm>
              <a:off x="4836675" y="464197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96" y="1"/>
                    <a:pt x="0" y="140"/>
                    <a:pt x="0" y="336"/>
                  </a:cubicBezTo>
                  <a:cubicBezTo>
                    <a:pt x="0" y="559"/>
                    <a:pt x="196" y="698"/>
                    <a:pt x="363" y="698"/>
                  </a:cubicBezTo>
                  <a:cubicBezTo>
                    <a:pt x="531" y="698"/>
                    <a:pt x="698" y="559"/>
                    <a:pt x="698" y="336"/>
                  </a:cubicBezTo>
                  <a:cubicBezTo>
                    <a:pt x="698" y="168"/>
                    <a:pt x="558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6"/>
            <p:cNvSpPr/>
            <p:nvPr/>
          </p:nvSpPr>
          <p:spPr>
            <a:xfrm>
              <a:off x="4862475" y="46008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36" y="1"/>
                  </a:moveTo>
                  <a:cubicBezTo>
                    <a:pt x="168" y="1"/>
                    <a:pt x="1" y="140"/>
                    <a:pt x="1" y="363"/>
                  </a:cubicBezTo>
                  <a:cubicBezTo>
                    <a:pt x="29" y="559"/>
                    <a:pt x="168" y="698"/>
                    <a:pt x="336" y="698"/>
                  </a:cubicBezTo>
                  <a:cubicBezTo>
                    <a:pt x="503" y="698"/>
                    <a:pt x="698" y="559"/>
                    <a:pt x="698" y="363"/>
                  </a:cubicBezTo>
                  <a:cubicBezTo>
                    <a:pt x="698" y="168"/>
                    <a:pt x="559" y="1"/>
                    <a:pt x="336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6"/>
            <p:cNvSpPr/>
            <p:nvPr/>
          </p:nvSpPr>
          <p:spPr>
            <a:xfrm>
              <a:off x="4899450" y="45659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63" y="1"/>
                  </a:moveTo>
                  <a:cubicBezTo>
                    <a:pt x="196" y="1"/>
                    <a:pt x="0" y="140"/>
                    <a:pt x="0" y="363"/>
                  </a:cubicBezTo>
                  <a:cubicBezTo>
                    <a:pt x="56" y="559"/>
                    <a:pt x="196" y="698"/>
                    <a:pt x="363" y="698"/>
                  </a:cubicBezTo>
                  <a:cubicBezTo>
                    <a:pt x="530" y="698"/>
                    <a:pt x="698" y="559"/>
                    <a:pt x="698" y="363"/>
                  </a:cubicBezTo>
                  <a:cubicBezTo>
                    <a:pt x="698" y="168"/>
                    <a:pt x="558" y="1"/>
                    <a:pt x="363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76"/>
            <p:cNvSpPr/>
            <p:nvPr/>
          </p:nvSpPr>
          <p:spPr>
            <a:xfrm>
              <a:off x="4944775" y="45436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4" y="0"/>
                  </a:moveTo>
                  <a:cubicBezTo>
                    <a:pt x="196" y="0"/>
                    <a:pt x="1" y="140"/>
                    <a:pt x="1" y="335"/>
                  </a:cubicBezTo>
                  <a:cubicBezTo>
                    <a:pt x="57" y="558"/>
                    <a:pt x="196" y="698"/>
                    <a:pt x="364" y="698"/>
                  </a:cubicBezTo>
                  <a:cubicBezTo>
                    <a:pt x="531" y="698"/>
                    <a:pt x="698" y="558"/>
                    <a:pt x="698" y="335"/>
                  </a:cubicBezTo>
                  <a:cubicBezTo>
                    <a:pt x="698" y="167"/>
                    <a:pt x="559" y="0"/>
                    <a:pt x="364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6"/>
            <p:cNvSpPr/>
            <p:nvPr/>
          </p:nvSpPr>
          <p:spPr>
            <a:xfrm>
              <a:off x="4555600" y="46922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12" y="1"/>
                    <a:pt x="0" y="196"/>
                    <a:pt x="0" y="363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58" y="698"/>
                    <a:pt x="698" y="559"/>
                    <a:pt x="698" y="363"/>
                  </a:cubicBezTo>
                  <a:cubicBezTo>
                    <a:pt x="698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6"/>
            <p:cNvSpPr/>
            <p:nvPr/>
          </p:nvSpPr>
          <p:spPr>
            <a:xfrm>
              <a:off x="4555600" y="47459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12" y="1"/>
                    <a:pt x="0" y="168"/>
                    <a:pt x="0" y="336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58" y="698"/>
                    <a:pt x="698" y="559"/>
                    <a:pt x="698" y="336"/>
                  </a:cubicBezTo>
                  <a:cubicBezTo>
                    <a:pt x="698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6"/>
            <p:cNvSpPr/>
            <p:nvPr/>
          </p:nvSpPr>
          <p:spPr>
            <a:xfrm>
              <a:off x="4555600" y="47996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12" y="1"/>
                    <a:pt x="0" y="168"/>
                    <a:pt x="0" y="364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58" y="698"/>
                    <a:pt x="698" y="531"/>
                    <a:pt x="698" y="364"/>
                  </a:cubicBezTo>
                  <a:cubicBezTo>
                    <a:pt x="698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6"/>
            <p:cNvSpPr/>
            <p:nvPr/>
          </p:nvSpPr>
          <p:spPr>
            <a:xfrm>
              <a:off x="455560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12" y="0"/>
                    <a:pt x="0" y="168"/>
                    <a:pt x="0" y="363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58" y="698"/>
                    <a:pt x="698" y="530"/>
                    <a:pt x="698" y="363"/>
                  </a:cubicBezTo>
                  <a:cubicBezTo>
                    <a:pt x="698" y="140"/>
                    <a:pt x="502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6"/>
            <p:cNvSpPr/>
            <p:nvPr/>
          </p:nvSpPr>
          <p:spPr>
            <a:xfrm>
              <a:off x="460930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30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6"/>
            <p:cNvSpPr/>
            <p:nvPr/>
          </p:nvSpPr>
          <p:spPr>
            <a:xfrm>
              <a:off x="4662300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3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96" y="698"/>
                    <a:pt x="363" y="698"/>
                  </a:cubicBezTo>
                  <a:cubicBezTo>
                    <a:pt x="559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76"/>
            <p:cNvSpPr/>
            <p:nvPr/>
          </p:nvSpPr>
          <p:spPr>
            <a:xfrm>
              <a:off x="4716700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36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68" y="698"/>
                    <a:pt x="336" y="698"/>
                  </a:cubicBezTo>
                  <a:cubicBezTo>
                    <a:pt x="531" y="698"/>
                    <a:pt x="670" y="530"/>
                    <a:pt x="698" y="363"/>
                  </a:cubicBezTo>
                  <a:cubicBezTo>
                    <a:pt x="698" y="140"/>
                    <a:pt x="531" y="0"/>
                    <a:pt x="336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6"/>
            <p:cNvSpPr/>
            <p:nvPr/>
          </p:nvSpPr>
          <p:spPr>
            <a:xfrm>
              <a:off x="4769725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63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63" y="698"/>
                  </a:cubicBezTo>
                  <a:cubicBezTo>
                    <a:pt x="530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6"/>
            <p:cNvSpPr/>
            <p:nvPr/>
          </p:nvSpPr>
          <p:spPr>
            <a:xfrm>
              <a:off x="4822725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63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96" y="698"/>
                    <a:pt x="363" y="698"/>
                  </a:cubicBezTo>
                  <a:cubicBezTo>
                    <a:pt x="558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6"/>
            <p:cNvSpPr/>
            <p:nvPr/>
          </p:nvSpPr>
          <p:spPr>
            <a:xfrm>
              <a:off x="4877125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35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68" y="698"/>
                    <a:pt x="335" y="698"/>
                  </a:cubicBezTo>
                  <a:cubicBezTo>
                    <a:pt x="531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6"/>
            <p:cNvSpPr/>
            <p:nvPr/>
          </p:nvSpPr>
          <p:spPr>
            <a:xfrm>
              <a:off x="4930125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4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68" y="698"/>
                    <a:pt x="364" y="698"/>
                  </a:cubicBezTo>
                  <a:cubicBezTo>
                    <a:pt x="559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64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6"/>
            <p:cNvSpPr/>
            <p:nvPr/>
          </p:nvSpPr>
          <p:spPr>
            <a:xfrm>
              <a:off x="498455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12" y="0"/>
                    <a:pt x="0" y="168"/>
                    <a:pt x="0" y="363"/>
                  </a:cubicBezTo>
                  <a:cubicBezTo>
                    <a:pt x="0" y="558"/>
                    <a:pt x="167" y="698"/>
                    <a:pt x="335" y="698"/>
                  </a:cubicBezTo>
                  <a:cubicBezTo>
                    <a:pt x="502" y="698"/>
                    <a:pt x="642" y="530"/>
                    <a:pt x="698" y="363"/>
                  </a:cubicBezTo>
                  <a:cubicBezTo>
                    <a:pt x="698" y="140"/>
                    <a:pt x="502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6"/>
            <p:cNvSpPr/>
            <p:nvPr/>
          </p:nvSpPr>
          <p:spPr>
            <a:xfrm>
              <a:off x="503755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30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6"/>
            <p:cNvSpPr/>
            <p:nvPr/>
          </p:nvSpPr>
          <p:spPr>
            <a:xfrm>
              <a:off x="509405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63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63" y="698"/>
                  </a:cubicBezTo>
                  <a:cubicBezTo>
                    <a:pt x="530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76"/>
            <p:cNvSpPr/>
            <p:nvPr/>
          </p:nvSpPr>
          <p:spPr>
            <a:xfrm>
              <a:off x="514915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58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6"/>
            <p:cNvSpPr/>
            <p:nvPr/>
          </p:nvSpPr>
          <p:spPr>
            <a:xfrm>
              <a:off x="5208425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35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68" y="698"/>
                    <a:pt x="335" y="698"/>
                  </a:cubicBezTo>
                  <a:cubicBezTo>
                    <a:pt x="531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6"/>
            <p:cNvSpPr/>
            <p:nvPr/>
          </p:nvSpPr>
          <p:spPr>
            <a:xfrm>
              <a:off x="5268400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4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68" y="698"/>
                    <a:pt x="364" y="698"/>
                  </a:cubicBezTo>
                  <a:cubicBezTo>
                    <a:pt x="559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64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6"/>
            <p:cNvSpPr/>
            <p:nvPr/>
          </p:nvSpPr>
          <p:spPr>
            <a:xfrm>
              <a:off x="5324900" y="48526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64" y="0"/>
                  </a:moveTo>
                  <a:cubicBezTo>
                    <a:pt x="140" y="0"/>
                    <a:pt x="1" y="168"/>
                    <a:pt x="1" y="363"/>
                  </a:cubicBezTo>
                  <a:cubicBezTo>
                    <a:pt x="1" y="558"/>
                    <a:pt x="196" y="698"/>
                    <a:pt x="364" y="698"/>
                  </a:cubicBezTo>
                  <a:cubicBezTo>
                    <a:pt x="531" y="698"/>
                    <a:pt x="698" y="530"/>
                    <a:pt x="698" y="363"/>
                  </a:cubicBezTo>
                  <a:cubicBezTo>
                    <a:pt x="698" y="140"/>
                    <a:pt x="531" y="0"/>
                    <a:pt x="364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6"/>
            <p:cNvSpPr/>
            <p:nvPr/>
          </p:nvSpPr>
          <p:spPr>
            <a:xfrm>
              <a:off x="5383500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63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63" y="698"/>
                  </a:cubicBezTo>
                  <a:cubicBezTo>
                    <a:pt x="530" y="698"/>
                    <a:pt x="698" y="530"/>
                    <a:pt x="698" y="363"/>
                  </a:cubicBezTo>
                  <a:cubicBezTo>
                    <a:pt x="698" y="140"/>
                    <a:pt x="530" y="0"/>
                    <a:pt x="363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6"/>
            <p:cNvSpPr/>
            <p:nvPr/>
          </p:nvSpPr>
          <p:spPr>
            <a:xfrm>
              <a:off x="5445575" y="485262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40" y="0"/>
                    <a:pt x="0" y="168"/>
                    <a:pt x="0" y="363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30" y="698"/>
                    <a:pt x="670" y="530"/>
                    <a:pt x="698" y="363"/>
                  </a:cubicBezTo>
                  <a:cubicBezTo>
                    <a:pt x="698" y="140"/>
                    <a:pt x="530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6"/>
            <p:cNvSpPr/>
            <p:nvPr/>
          </p:nvSpPr>
          <p:spPr>
            <a:xfrm>
              <a:off x="5445575" y="47996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40" y="1"/>
                    <a:pt x="0" y="168"/>
                    <a:pt x="0" y="364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30" y="698"/>
                    <a:pt x="670" y="559"/>
                    <a:pt x="698" y="364"/>
                  </a:cubicBezTo>
                  <a:cubicBezTo>
                    <a:pt x="698" y="140"/>
                    <a:pt x="530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6"/>
            <p:cNvSpPr/>
            <p:nvPr/>
          </p:nvSpPr>
          <p:spPr>
            <a:xfrm>
              <a:off x="5445575" y="47445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35" y="1"/>
                  </a:moveTo>
                  <a:cubicBezTo>
                    <a:pt x="140" y="1"/>
                    <a:pt x="0" y="196"/>
                    <a:pt x="0" y="364"/>
                  </a:cubicBezTo>
                  <a:cubicBezTo>
                    <a:pt x="0" y="559"/>
                    <a:pt x="168" y="698"/>
                    <a:pt x="335" y="698"/>
                  </a:cubicBezTo>
                  <a:cubicBezTo>
                    <a:pt x="530" y="698"/>
                    <a:pt x="670" y="559"/>
                    <a:pt x="698" y="364"/>
                  </a:cubicBezTo>
                  <a:cubicBezTo>
                    <a:pt x="698" y="140"/>
                    <a:pt x="530" y="1"/>
                    <a:pt x="335" y="1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6"/>
            <p:cNvSpPr/>
            <p:nvPr/>
          </p:nvSpPr>
          <p:spPr>
            <a:xfrm>
              <a:off x="5445575" y="469360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35" y="0"/>
                  </a:moveTo>
                  <a:cubicBezTo>
                    <a:pt x="140" y="0"/>
                    <a:pt x="0" y="168"/>
                    <a:pt x="0" y="335"/>
                  </a:cubicBezTo>
                  <a:cubicBezTo>
                    <a:pt x="0" y="558"/>
                    <a:pt x="168" y="698"/>
                    <a:pt x="335" y="698"/>
                  </a:cubicBezTo>
                  <a:cubicBezTo>
                    <a:pt x="530" y="698"/>
                    <a:pt x="670" y="558"/>
                    <a:pt x="698" y="335"/>
                  </a:cubicBezTo>
                  <a:cubicBezTo>
                    <a:pt x="698" y="140"/>
                    <a:pt x="530" y="0"/>
                    <a:pt x="335" y="0"/>
                  </a:cubicBezTo>
                  <a:close/>
                </a:path>
              </a:pathLst>
            </a:custGeom>
            <a:solidFill>
              <a:srgbClr val="F7F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6"/>
            <p:cNvSpPr/>
            <p:nvPr/>
          </p:nvSpPr>
          <p:spPr>
            <a:xfrm>
              <a:off x="4582100" y="4880525"/>
              <a:ext cx="854425" cy="78825"/>
            </a:xfrm>
            <a:custGeom>
              <a:avLst/>
              <a:gdLst/>
              <a:ahLst/>
              <a:cxnLst/>
              <a:rect l="l" t="t" r="r" b="b"/>
              <a:pathLst>
                <a:path w="34177" h="3153" extrusionOk="0">
                  <a:moveTo>
                    <a:pt x="0" y="0"/>
                  </a:moveTo>
                  <a:lnTo>
                    <a:pt x="0" y="3153"/>
                  </a:lnTo>
                  <a:lnTo>
                    <a:pt x="34177" y="3153"/>
                  </a:lnTo>
                  <a:lnTo>
                    <a:pt x="341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6"/>
            <p:cNvSpPr/>
            <p:nvPr/>
          </p:nvSpPr>
          <p:spPr>
            <a:xfrm>
              <a:off x="4564650" y="5272500"/>
              <a:ext cx="892100" cy="18850"/>
            </a:xfrm>
            <a:custGeom>
              <a:avLst/>
              <a:gdLst/>
              <a:ahLst/>
              <a:cxnLst/>
              <a:rect l="l" t="t" r="r" b="b"/>
              <a:pathLst>
                <a:path w="35684" h="754" extrusionOk="0">
                  <a:moveTo>
                    <a:pt x="1" y="1"/>
                  </a:moveTo>
                  <a:lnTo>
                    <a:pt x="1" y="754"/>
                  </a:lnTo>
                  <a:lnTo>
                    <a:pt x="35684" y="754"/>
                  </a:lnTo>
                  <a:lnTo>
                    <a:pt x="35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6"/>
            <p:cNvSpPr/>
            <p:nvPr/>
          </p:nvSpPr>
          <p:spPr>
            <a:xfrm>
              <a:off x="4605100" y="4959325"/>
              <a:ext cx="813300" cy="313200"/>
            </a:xfrm>
            <a:custGeom>
              <a:avLst/>
              <a:gdLst/>
              <a:ahLst/>
              <a:cxnLst/>
              <a:rect l="l" t="t" r="r" b="b"/>
              <a:pathLst>
                <a:path w="32532" h="12528" extrusionOk="0">
                  <a:moveTo>
                    <a:pt x="1" y="1"/>
                  </a:moveTo>
                  <a:lnTo>
                    <a:pt x="1" y="12528"/>
                  </a:lnTo>
                  <a:lnTo>
                    <a:pt x="32531" y="12528"/>
                  </a:lnTo>
                  <a:lnTo>
                    <a:pt x="3253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6"/>
            <p:cNvSpPr/>
            <p:nvPr/>
          </p:nvSpPr>
          <p:spPr>
            <a:xfrm>
              <a:off x="4582100" y="4880525"/>
              <a:ext cx="854425" cy="47450"/>
            </a:xfrm>
            <a:custGeom>
              <a:avLst/>
              <a:gdLst/>
              <a:ahLst/>
              <a:cxnLst/>
              <a:rect l="l" t="t" r="r" b="b"/>
              <a:pathLst>
                <a:path w="34177" h="1898" extrusionOk="0">
                  <a:moveTo>
                    <a:pt x="34177" y="1897"/>
                  </a:moveTo>
                  <a:lnTo>
                    <a:pt x="0" y="1312"/>
                  </a:lnTo>
                  <a:lnTo>
                    <a:pt x="0" y="0"/>
                  </a:lnTo>
                  <a:lnTo>
                    <a:pt x="341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6"/>
            <p:cNvSpPr/>
            <p:nvPr/>
          </p:nvSpPr>
          <p:spPr>
            <a:xfrm>
              <a:off x="4619750" y="4982350"/>
              <a:ext cx="783300" cy="290175"/>
            </a:xfrm>
            <a:custGeom>
              <a:avLst/>
              <a:gdLst/>
              <a:ahLst/>
              <a:cxnLst/>
              <a:rect l="l" t="t" r="r" b="b"/>
              <a:pathLst>
                <a:path w="31332" h="11607" extrusionOk="0">
                  <a:moveTo>
                    <a:pt x="10296" y="11607"/>
                  </a:moveTo>
                  <a:lnTo>
                    <a:pt x="1" y="11607"/>
                  </a:lnTo>
                  <a:lnTo>
                    <a:pt x="1" y="1"/>
                  </a:lnTo>
                  <a:lnTo>
                    <a:pt x="10296" y="1"/>
                  </a:lnTo>
                  <a:close/>
                  <a:moveTo>
                    <a:pt x="31332" y="28"/>
                  </a:moveTo>
                  <a:lnTo>
                    <a:pt x="21037" y="28"/>
                  </a:lnTo>
                  <a:lnTo>
                    <a:pt x="21037" y="11607"/>
                  </a:lnTo>
                  <a:lnTo>
                    <a:pt x="31332" y="11607"/>
                  </a:lnTo>
                  <a:close/>
                  <a:moveTo>
                    <a:pt x="20367" y="28"/>
                  </a:moveTo>
                  <a:lnTo>
                    <a:pt x="10965" y="28"/>
                  </a:lnTo>
                  <a:lnTo>
                    <a:pt x="10965" y="11607"/>
                  </a:lnTo>
                  <a:lnTo>
                    <a:pt x="20367" y="1160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6"/>
            <p:cNvSpPr/>
            <p:nvPr/>
          </p:nvSpPr>
          <p:spPr>
            <a:xfrm>
              <a:off x="4639300" y="5170675"/>
              <a:ext cx="83700" cy="84425"/>
            </a:xfrm>
            <a:custGeom>
              <a:avLst/>
              <a:gdLst/>
              <a:ahLst/>
              <a:cxnLst/>
              <a:rect l="l" t="t" r="r" b="b"/>
              <a:pathLst>
                <a:path w="3348" h="3377" extrusionOk="0">
                  <a:moveTo>
                    <a:pt x="0" y="0"/>
                  </a:moveTo>
                  <a:lnTo>
                    <a:pt x="0" y="3376"/>
                  </a:lnTo>
                  <a:lnTo>
                    <a:pt x="3348" y="33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6"/>
            <p:cNvSpPr/>
            <p:nvPr/>
          </p:nvSpPr>
          <p:spPr>
            <a:xfrm>
              <a:off x="4709025" y="5002575"/>
              <a:ext cx="148600" cy="149300"/>
            </a:xfrm>
            <a:custGeom>
              <a:avLst/>
              <a:gdLst/>
              <a:ahLst/>
              <a:cxnLst/>
              <a:rect l="l" t="t" r="r" b="b"/>
              <a:pathLst>
                <a:path w="5944" h="5972" extrusionOk="0">
                  <a:moveTo>
                    <a:pt x="1" y="1"/>
                  </a:moveTo>
                  <a:lnTo>
                    <a:pt x="5943" y="5971"/>
                  </a:lnTo>
                  <a:lnTo>
                    <a:pt x="5943" y="1256"/>
                  </a:lnTo>
                  <a:lnTo>
                    <a:pt x="4688" y="1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6"/>
            <p:cNvSpPr/>
            <p:nvPr/>
          </p:nvSpPr>
          <p:spPr>
            <a:xfrm>
              <a:off x="4912000" y="5088375"/>
              <a:ext cx="166725" cy="166725"/>
            </a:xfrm>
            <a:custGeom>
              <a:avLst/>
              <a:gdLst/>
              <a:ahLst/>
              <a:cxnLst/>
              <a:rect l="l" t="t" r="r" b="b"/>
              <a:pathLst>
                <a:path w="6669" h="6669" extrusionOk="0">
                  <a:moveTo>
                    <a:pt x="1" y="0"/>
                  </a:moveTo>
                  <a:lnTo>
                    <a:pt x="1" y="4687"/>
                  </a:lnTo>
                  <a:lnTo>
                    <a:pt x="1953" y="6668"/>
                  </a:lnTo>
                  <a:lnTo>
                    <a:pt x="6668" y="66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6"/>
            <p:cNvSpPr/>
            <p:nvPr/>
          </p:nvSpPr>
          <p:spPr>
            <a:xfrm>
              <a:off x="4932925" y="5002575"/>
              <a:ext cx="177875" cy="177175"/>
            </a:xfrm>
            <a:custGeom>
              <a:avLst/>
              <a:gdLst/>
              <a:ahLst/>
              <a:cxnLst/>
              <a:rect l="l" t="t" r="r" b="b"/>
              <a:pathLst>
                <a:path w="7115" h="7087" extrusionOk="0">
                  <a:moveTo>
                    <a:pt x="1" y="1"/>
                  </a:moveTo>
                  <a:lnTo>
                    <a:pt x="7115" y="7087"/>
                  </a:lnTo>
                  <a:lnTo>
                    <a:pt x="7115" y="754"/>
                  </a:lnTo>
                  <a:lnTo>
                    <a:pt x="6389" y="1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6"/>
            <p:cNvSpPr/>
            <p:nvPr/>
          </p:nvSpPr>
          <p:spPr>
            <a:xfrm>
              <a:off x="5164500" y="5075125"/>
              <a:ext cx="179950" cy="179975"/>
            </a:xfrm>
            <a:custGeom>
              <a:avLst/>
              <a:gdLst/>
              <a:ahLst/>
              <a:cxnLst/>
              <a:rect l="l" t="t" r="r" b="b"/>
              <a:pathLst>
                <a:path w="7198" h="7199" extrusionOk="0">
                  <a:moveTo>
                    <a:pt x="0" y="0"/>
                  </a:moveTo>
                  <a:lnTo>
                    <a:pt x="0" y="6361"/>
                  </a:lnTo>
                  <a:lnTo>
                    <a:pt x="809" y="7198"/>
                  </a:lnTo>
                  <a:lnTo>
                    <a:pt x="7198" y="71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6"/>
            <p:cNvSpPr/>
            <p:nvPr/>
          </p:nvSpPr>
          <p:spPr>
            <a:xfrm>
              <a:off x="5164500" y="5002575"/>
              <a:ext cx="219025" cy="232975"/>
            </a:xfrm>
            <a:custGeom>
              <a:avLst/>
              <a:gdLst/>
              <a:ahLst/>
              <a:cxnLst/>
              <a:rect l="l" t="t" r="r" b="b"/>
              <a:pathLst>
                <a:path w="8761" h="9319" extrusionOk="0">
                  <a:moveTo>
                    <a:pt x="0" y="1"/>
                  </a:moveTo>
                  <a:lnTo>
                    <a:pt x="0" y="531"/>
                  </a:lnTo>
                  <a:lnTo>
                    <a:pt x="8760" y="9319"/>
                  </a:lnTo>
                  <a:lnTo>
                    <a:pt x="8760" y="3125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6"/>
            <p:cNvSpPr/>
            <p:nvPr/>
          </p:nvSpPr>
          <p:spPr>
            <a:xfrm>
              <a:off x="4639300" y="5002575"/>
              <a:ext cx="218325" cy="252525"/>
            </a:xfrm>
            <a:custGeom>
              <a:avLst/>
              <a:gdLst/>
              <a:ahLst/>
              <a:cxnLst/>
              <a:rect l="l" t="t" r="r" b="b"/>
              <a:pathLst>
                <a:path w="8733" h="10101" extrusionOk="0">
                  <a:moveTo>
                    <a:pt x="0" y="1"/>
                  </a:moveTo>
                  <a:lnTo>
                    <a:pt x="0" y="1451"/>
                  </a:lnTo>
                  <a:lnTo>
                    <a:pt x="8649" y="10100"/>
                  </a:lnTo>
                  <a:lnTo>
                    <a:pt x="8732" y="10100"/>
                  </a:lnTo>
                  <a:lnTo>
                    <a:pt x="8732" y="7896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6"/>
            <p:cNvSpPr/>
            <p:nvPr/>
          </p:nvSpPr>
          <p:spPr>
            <a:xfrm>
              <a:off x="4605100" y="4959325"/>
              <a:ext cx="812600" cy="313200"/>
            </a:xfrm>
            <a:custGeom>
              <a:avLst/>
              <a:gdLst/>
              <a:ahLst/>
              <a:cxnLst/>
              <a:rect l="l" t="t" r="r" b="b"/>
              <a:pathLst>
                <a:path w="32504" h="12528" extrusionOk="0">
                  <a:moveTo>
                    <a:pt x="1" y="1"/>
                  </a:moveTo>
                  <a:lnTo>
                    <a:pt x="1" y="949"/>
                  </a:lnTo>
                  <a:lnTo>
                    <a:pt x="10352" y="1452"/>
                  </a:lnTo>
                  <a:lnTo>
                    <a:pt x="10352" y="3739"/>
                  </a:lnTo>
                  <a:lnTo>
                    <a:pt x="12025" y="3739"/>
                  </a:lnTo>
                  <a:lnTo>
                    <a:pt x="12025" y="12528"/>
                  </a:lnTo>
                  <a:lnTo>
                    <a:pt x="14676" y="12528"/>
                  </a:lnTo>
                  <a:lnTo>
                    <a:pt x="14676" y="3739"/>
                  </a:lnTo>
                  <a:lnTo>
                    <a:pt x="22209" y="3739"/>
                  </a:lnTo>
                  <a:lnTo>
                    <a:pt x="22209" y="2065"/>
                  </a:lnTo>
                  <a:lnTo>
                    <a:pt x="26533" y="2261"/>
                  </a:lnTo>
                  <a:lnTo>
                    <a:pt x="26533" y="12528"/>
                  </a:lnTo>
                  <a:lnTo>
                    <a:pt x="29183" y="12528"/>
                  </a:lnTo>
                  <a:lnTo>
                    <a:pt x="29183" y="2400"/>
                  </a:lnTo>
                  <a:lnTo>
                    <a:pt x="32503" y="2568"/>
                  </a:lnTo>
                  <a:lnTo>
                    <a:pt x="32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76"/>
            <p:cNvSpPr/>
            <p:nvPr/>
          </p:nvSpPr>
          <p:spPr>
            <a:xfrm>
              <a:off x="4987325" y="5107200"/>
              <a:ext cx="10500" cy="54425"/>
            </a:xfrm>
            <a:custGeom>
              <a:avLst/>
              <a:gdLst/>
              <a:ahLst/>
              <a:cxnLst/>
              <a:rect l="l" t="t" r="r" b="b"/>
              <a:pathLst>
                <a:path w="420" h="2177" extrusionOk="0">
                  <a:moveTo>
                    <a:pt x="1" y="0"/>
                  </a:moveTo>
                  <a:lnTo>
                    <a:pt x="1" y="2177"/>
                  </a:lnTo>
                  <a:lnTo>
                    <a:pt x="419" y="2177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76"/>
            <p:cNvSpPr/>
            <p:nvPr/>
          </p:nvSpPr>
          <p:spPr>
            <a:xfrm>
              <a:off x="5024300" y="5107200"/>
              <a:ext cx="10475" cy="54425"/>
            </a:xfrm>
            <a:custGeom>
              <a:avLst/>
              <a:gdLst/>
              <a:ahLst/>
              <a:cxnLst/>
              <a:rect l="l" t="t" r="r" b="b"/>
              <a:pathLst>
                <a:path w="419" h="2177" extrusionOk="0">
                  <a:moveTo>
                    <a:pt x="0" y="0"/>
                  </a:moveTo>
                  <a:lnTo>
                    <a:pt x="0" y="2177"/>
                  </a:lnTo>
                  <a:lnTo>
                    <a:pt x="419" y="2177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6"/>
            <p:cNvSpPr/>
            <p:nvPr/>
          </p:nvSpPr>
          <p:spPr>
            <a:xfrm>
              <a:off x="4800400" y="4880525"/>
              <a:ext cx="63500" cy="392700"/>
            </a:xfrm>
            <a:custGeom>
              <a:avLst/>
              <a:gdLst/>
              <a:ahLst/>
              <a:cxnLst/>
              <a:rect l="l" t="t" r="r" b="b"/>
              <a:pathLst>
                <a:path w="2540" h="15708" extrusionOk="0">
                  <a:moveTo>
                    <a:pt x="1" y="0"/>
                  </a:moveTo>
                  <a:lnTo>
                    <a:pt x="1" y="15707"/>
                  </a:lnTo>
                  <a:lnTo>
                    <a:pt x="2540" y="15707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6"/>
            <p:cNvSpPr/>
            <p:nvPr/>
          </p:nvSpPr>
          <p:spPr>
            <a:xfrm>
              <a:off x="5160300" y="4880525"/>
              <a:ext cx="63500" cy="392700"/>
            </a:xfrm>
            <a:custGeom>
              <a:avLst/>
              <a:gdLst/>
              <a:ahLst/>
              <a:cxnLst/>
              <a:rect l="l" t="t" r="r" b="b"/>
              <a:pathLst>
                <a:path w="2540" h="15708" extrusionOk="0">
                  <a:moveTo>
                    <a:pt x="1" y="0"/>
                  </a:moveTo>
                  <a:lnTo>
                    <a:pt x="1" y="15707"/>
                  </a:lnTo>
                  <a:lnTo>
                    <a:pt x="2539" y="1570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6"/>
            <p:cNvSpPr/>
            <p:nvPr/>
          </p:nvSpPr>
          <p:spPr>
            <a:xfrm>
              <a:off x="4800400" y="4880525"/>
              <a:ext cx="63500" cy="392000"/>
            </a:xfrm>
            <a:custGeom>
              <a:avLst/>
              <a:gdLst/>
              <a:ahLst/>
              <a:cxnLst/>
              <a:rect l="l" t="t" r="r" b="b"/>
              <a:pathLst>
                <a:path w="2540" h="15680" extrusionOk="0">
                  <a:moveTo>
                    <a:pt x="1" y="0"/>
                  </a:moveTo>
                  <a:lnTo>
                    <a:pt x="1" y="1256"/>
                  </a:lnTo>
                  <a:lnTo>
                    <a:pt x="1703" y="1256"/>
                  </a:lnTo>
                  <a:lnTo>
                    <a:pt x="1982" y="15680"/>
                  </a:lnTo>
                  <a:lnTo>
                    <a:pt x="2540" y="15680"/>
                  </a:lnTo>
                  <a:lnTo>
                    <a:pt x="2540" y="1256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6"/>
            <p:cNvSpPr/>
            <p:nvPr/>
          </p:nvSpPr>
          <p:spPr>
            <a:xfrm>
              <a:off x="5160300" y="4880525"/>
              <a:ext cx="62800" cy="392000"/>
            </a:xfrm>
            <a:custGeom>
              <a:avLst/>
              <a:gdLst/>
              <a:ahLst/>
              <a:cxnLst/>
              <a:rect l="l" t="t" r="r" b="b"/>
              <a:pathLst>
                <a:path w="2512" h="15680" extrusionOk="0">
                  <a:moveTo>
                    <a:pt x="1" y="0"/>
                  </a:moveTo>
                  <a:lnTo>
                    <a:pt x="1" y="949"/>
                  </a:lnTo>
                  <a:lnTo>
                    <a:pt x="1" y="1256"/>
                  </a:lnTo>
                  <a:lnTo>
                    <a:pt x="1" y="5301"/>
                  </a:lnTo>
                  <a:lnTo>
                    <a:pt x="1786" y="5301"/>
                  </a:lnTo>
                  <a:lnTo>
                    <a:pt x="1981" y="15680"/>
                  </a:lnTo>
                  <a:lnTo>
                    <a:pt x="2512" y="15680"/>
                  </a:lnTo>
                  <a:lnTo>
                    <a:pt x="2512" y="1256"/>
                  </a:lnTo>
                  <a:lnTo>
                    <a:pt x="2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6"/>
            <p:cNvSpPr/>
            <p:nvPr/>
          </p:nvSpPr>
          <p:spPr>
            <a:xfrm>
              <a:off x="4831800" y="4879825"/>
              <a:ext cx="364100" cy="103250"/>
            </a:xfrm>
            <a:custGeom>
              <a:avLst/>
              <a:gdLst/>
              <a:ahLst/>
              <a:cxnLst/>
              <a:rect l="l" t="t" r="r" b="b"/>
              <a:pathLst>
                <a:path w="14564" h="4130" extrusionOk="0">
                  <a:moveTo>
                    <a:pt x="0" y="0"/>
                  </a:moveTo>
                  <a:lnTo>
                    <a:pt x="14563" y="0"/>
                  </a:lnTo>
                  <a:lnTo>
                    <a:pt x="14563" y="4129"/>
                  </a:lnTo>
                  <a:lnTo>
                    <a:pt x="0" y="412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76"/>
            <p:cNvSpPr/>
            <p:nvPr/>
          </p:nvSpPr>
          <p:spPr>
            <a:xfrm>
              <a:off x="4960825" y="4923775"/>
              <a:ext cx="10475" cy="10475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196" y="0"/>
                  </a:moveTo>
                  <a:cubicBezTo>
                    <a:pt x="112" y="0"/>
                    <a:pt x="0" y="84"/>
                    <a:pt x="0" y="195"/>
                  </a:cubicBezTo>
                  <a:cubicBezTo>
                    <a:pt x="0" y="335"/>
                    <a:pt x="112" y="419"/>
                    <a:pt x="196" y="419"/>
                  </a:cubicBezTo>
                  <a:cubicBezTo>
                    <a:pt x="307" y="419"/>
                    <a:pt x="419" y="307"/>
                    <a:pt x="419" y="195"/>
                  </a:cubicBezTo>
                  <a:cubicBezTo>
                    <a:pt x="419" y="84"/>
                    <a:pt x="307" y="0"/>
                    <a:pt x="196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76"/>
            <p:cNvSpPr/>
            <p:nvPr/>
          </p:nvSpPr>
          <p:spPr>
            <a:xfrm>
              <a:off x="4925250" y="4920975"/>
              <a:ext cx="175800" cy="49550"/>
            </a:xfrm>
            <a:custGeom>
              <a:avLst/>
              <a:gdLst/>
              <a:ahLst/>
              <a:cxnLst/>
              <a:rect l="l" t="t" r="r" b="b"/>
              <a:pathLst>
                <a:path w="7032" h="1982" extrusionOk="0">
                  <a:moveTo>
                    <a:pt x="3795" y="754"/>
                  </a:moveTo>
                  <a:cubicBezTo>
                    <a:pt x="3851" y="754"/>
                    <a:pt x="3851" y="837"/>
                    <a:pt x="3851" y="893"/>
                  </a:cubicBezTo>
                  <a:cubicBezTo>
                    <a:pt x="3851" y="1061"/>
                    <a:pt x="3683" y="1284"/>
                    <a:pt x="3488" y="1284"/>
                  </a:cubicBezTo>
                  <a:cubicBezTo>
                    <a:pt x="3516" y="1033"/>
                    <a:pt x="3655" y="754"/>
                    <a:pt x="3795" y="754"/>
                  </a:cubicBezTo>
                  <a:close/>
                  <a:moveTo>
                    <a:pt x="6585" y="810"/>
                  </a:moveTo>
                  <a:cubicBezTo>
                    <a:pt x="6613" y="810"/>
                    <a:pt x="6641" y="810"/>
                    <a:pt x="6724" y="837"/>
                  </a:cubicBezTo>
                  <a:lnTo>
                    <a:pt x="6557" y="1507"/>
                  </a:lnTo>
                  <a:lnTo>
                    <a:pt x="6557" y="1563"/>
                  </a:lnTo>
                  <a:cubicBezTo>
                    <a:pt x="6501" y="1646"/>
                    <a:pt x="6445" y="1702"/>
                    <a:pt x="6362" y="1702"/>
                  </a:cubicBezTo>
                  <a:cubicBezTo>
                    <a:pt x="6306" y="1702"/>
                    <a:pt x="6222" y="1674"/>
                    <a:pt x="6222" y="1535"/>
                  </a:cubicBezTo>
                  <a:cubicBezTo>
                    <a:pt x="6222" y="1172"/>
                    <a:pt x="6362" y="810"/>
                    <a:pt x="6585" y="810"/>
                  </a:cubicBezTo>
                  <a:close/>
                  <a:moveTo>
                    <a:pt x="838" y="0"/>
                  </a:moveTo>
                  <a:cubicBezTo>
                    <a:pt x="168" y="0"/>
                    <a:pt x="1" y="698"/>
                    <a:pt x="1" y="1256"/>
                  </a:cubicBezTo>
                  <a:cubicBezTo>
                    <a:pt x="1" y="1786"/>
                    <a:pt x="280" y="1870"/>
                    <a:pt x="559" y="1870"/>
                  </a:cubicBezTo>
                  <a:cubicBezTo>
                    <a:pt x="726" y="1870"/>
                    <a:pt x="1005" y="1842"/>
                    <a:pt x="1145" y="1591"/>
                  </a:cubicBezTo>
                  <a:cubicBezTo>
                    <a:pt x="1145" y="1786"/>
                    <a:pt x="1284" y="1842"/>
                    <a:pt x="1451" y="1842"/>
                  </a:cubicBezTo>
                  <a:cubicBezTo>
                    <a:pt x="1563" y="1842"/>
                    <a:pt x="1675" y="1786"/>
                    <a:pt x="1758" y="1674"/>
                  </a:cubicBezTo>
                  <a:lnTo>
                    <a:pt x="1758" y="1674"/>
                  </a:lnTo>
                  <a:lnTo>
                    <a:pt x="1730" y="1842"/>
                  </a:lnTo>
                  <a:lnTo>
                    <a:pt x="2093" y="1842"/>
                  </a:lnTo>
                  <a:lnTo>
                    <a:pt x="2288" y="837"/>
                  </a:lnTo>
                  <a:cubicBezTo>
                    <a:pt x="2372" y="810"/>
                    <a:pt x="2400" y="810"/>
                    <a:pt x="2456" y="810"/>
                  </a:cubicBezTo>
                  <a:cubicBezTo>
                    <a:pt x="2539" y="810"/>
                    <a:pt x="2567" y="865"/>
                    <a:pt x="2567" y="949"/>
                  </a:cubicBezTo>
                  <a:lnTo>
                    <a:pt x="2567" y="1005"/>
                  </a:lnTo>
                  <a:lnTo>
                    <a:pt x="2456" y="1451"/>
                  </a:lnTo>
                  <a:lnTo>
                    <a:pt x="2456" y="1591"/>
                  </a:lnTo>
                  <a:cubicBezTo>
                    <a:pt x="2456" y="1786"/>
                    <a:pt x="2567" y="1870"/>
                    <a:pt x="2791" y="1870"/>
                  </a:cubicBezTo>
                  <a:cubicBezTo>
                    <a:pt x="2874" y="1870"/>
                    <a:pt x="3014" y="1786"/>
                    <a:pt x="3125" y="1674"/>
                  </a:cubicBezTo>
                  <a:cubicBezTo>
                    <a:pt x="3209" y="1786"/>
                    <a:pt x="3293" y="1870"/>
                    <a:pt x="3432" y="1870"/>
                  </a:cubicBezTo>
                  <a:cubicBezTo>
                    <a:pt x="3655" y="1870"/>
                    <a:pt x="3851" y="1730"/>
                    <a:pt x="3990" y="1591"/>
                  </a:cubicBezTo>
                  <a:lnTo>
                    <a:pt x="3990" y="1591"/>
                  </a:lnTo>
                  <a:lnTo>
                    <a:pt x="3934" y="1870"/>
                  </a:lnTo>
                  <a:lnTo>
                    <a:pt x="4269" y="1870"/>
                  </a:lnTo>
                  <a:lnTo>
                    <a:pt x="4492" y="865"/>
                  </a:lnTo>
                  <a:cubicBezTo>
                    <a:pt x="4520" y="837"/>
                    <a:pt x="4604" y="837"/>
                    <a:pt x="4632" y="837"/>
                  </a:cubicBezTo>
                  <a:cubicBezTo>
                    <a:pt x="4688" y="837"/>
                    <a:pt x="4743" y="893"/>
                    <a:pt x="4743" y="977"/>
                  </a:cubicBezTo>
                  <a:lnTo>
                    <a:pt x="4743" y="1033"/>
                  </a:lnTo>
                  <a:lnTo>
                    <a:pt x="4548" y="1870"/>
                  </a:lnTo>
                  <a:lnTo>
                    <a:pt x="4911" y="1870"/>
                  </a:lnTo>
                  <a:lnTo>
                    <a:pt x="5078" y="1005"/>
                  </a:lnTo>
                  <a:lnTo>
                    <a:pt x="5078" y="977"/>
                  </a:lnTo>
                  <a:lnTo>
                    <a:pt x="5078" y="893"/>
                  </a:lnTo>
                  <a:cubicBezTo>
                    <a:pt x="5106" y="865"/>
                    <a:pt x="5190" y="865"/>
                    <a:pt x="5218" y="865"/>
                  </a:cubicBezTo>
                  <a:cubicBezTo>
                    <a:pt x="5301" y="865"/>
                    <a:pt x="5329" y="949"/>
                    <a:pt x="5329" y="1005"/>
                  </a:cubicBezTo>
                  <a:lnTo>
                    <a:pt x="5329" y="1089"/>
                  </a:lnTo>
                  <a:lnTo>
                    <a:pt x="5218" y="1535"/>
                  </a:lnTo>
                  <a:lnTo>
                    <a:pt x="5218" y="1674"/>
                  </a:lnTo>
                  <a:cubicBezTo>
                    <a:pt x="5218" y="1842"/>
                    <a:pt x="5329" y="1953"/>
                    <a:pt x="5525" y="1953"/>
                  </a:cubicBezTo>
                  <a:cubicBezTo>
                    <a:pt x="5636" y="1953"/>
                    <a:pt x="5748" y="1870"/>
                    <a:pt x="5804" y="1786"/>
                  </a:cubicBezTo>
                  <a:cubicBezTo>
                    <a:pt x="5859" y="1870"/>
                    <a:pt x="5915" y="1981"/>
                    <a:pt x="6083" y="1981"/>
                  </a:cubicBezTo>
                  <a:cubicBezTo>
                    <a:pt x="6222" y="1981"/>
                    <a:pt x="6362" y="1870"/>
                    <a:pt x="6445" y="1786"/>
                  </a:cubicBezTo>
                  <a:cubicBezTo>
                    <a:pt x="6473" y="1870"/>
                    <a:pt x="6557" y="1953"/>
                    <a:pt x="6696" y="1953"/>
                  </a:cubicBezTo>
                  <a:cubicBezTo>
                    <a:pt x="6752" y="1953"/>
                    <a:pt x="6864" y="1953"/>
                    <a:pt x="6920" y="1702"/>
                  </a:cubicBezTo>
                  <a:lnTo>
                    <a:pt x="6864" y="1702"/>
                  </a:lnTo>
                  <a:cubicBezTo>
                    <a:pt x="6892" y="1674"/>
                    <a:pt x="6864" y="1619"/>
                    <a:pt x="6864" y="1591"/>
                  </a:cubicBezTo>
                  <a:lnTo>
                    <a:pt x="6864" y="1535"/>
                  </a:lnTo>
                  <a:lnTo>
                    <a:pt x="7031" y="698"/>
                  </a:lnTo>
                  <a:lnTo>
                    <a:pt x="6696" y="698"/>
                  </a:lnTo>
                  <a:lnTo>
                    <a:pt x="6696" y="754"/>
                  </a:lnTo>
                  <a:cubicBezTo>
                    <a:pt x="6641" y="726"/>
                    <a:pt x="6585" y="698"/>
                    <a:pt x="6501" y="698"/>
                  </a:cubicBezTo>
                  <a:cubicBezTo>
                    <a:pt x="6027" y="698"/>
                    <a:pt x="5859" y="1228"/>
                    <a:pt x="5859" y="1646"/>
                  </a:cubicBezTo>
                  <a:lnTo>
                    <a:pt x="5859" y="1674"/>
                  </a:lnTo>
                  <a:cubicBezTo>
                    <a:pt x="5804" y="1702"/>
                    <a:pt x="5776" y="1730"/>
                    <a:pt x="5720" y="1730"/>
                  </a:cubicBezTo>
                  <a:cubicBezTo>
                    <a:pt x="5636" y="1730"/>
                    <a:pt x="5608" y="1702"/>
                    <a:pt x="5608" y="1646"/>
                  </a:cubicBezTo>
                  <a:lnTo>
                    <a:pt x="5608" y="1535"/>
                  </a:lnTo>
                  <a:lnTo>
                    <a:pt x="5720" y="1033"/>
                  </a:lnTo>
                  <a:lnTo>
                    <a:pt x="5720" y="977"/>
                  </a:lnTo>
                  <a:cubicBezTo>
                    <a:pt x="5720" y="810"/>
                    <a:pt x="5580" y="670"/>
                    <a:pt x="5441" y="670"/>
                  </a:cubicBezTo>
                  <a:cubicBezTo>
                    <a:pt x="5329" y="670"/>
                    <a:pt x="5190" y="726"/>
                    <a:pt x="5078" y="837"/>
                  </a:cubicBezTo>
                  <a:cubicBezTo>
                    <a:pt x="5022" y="726"/>
                    <a:pt x="4939" y="670"/>
                    <a:pt x="4827" y="670"/>
                  </a:cubicBezTo>
                  <a:cubicBezTo>
                    <a:pt x="4743" y="670"/>
                    <a:pt x="4632" y="726"/>
                    <a:pt x="4520" y="810"/>
                  </a:cubicBezTo>
                  <a:lnTo>
                    <a:pt x="4548" y="670"/>
                  </a:lnTo>
                  <a:lnTo>
                    <a:pt x="4213" y="670"/>
                  </a:lnTo>
                  <a:lnTo>
                    <a:pt x="4074" y="1395"/>
                  </a:lnTo>
                  <a:cubicBezTo>
                    <a:pt x="3990" y="1563"/>
                    <a:pt x="3795" y="1702"/>
                    <a:pt x="3655" y="1702"/>
                  </a:cubicBezTo>
                  <a:cubicBezTo>
                    <a:pt x="3544" y="1702"/>
                    <a:pt x="3432" y="1674"/>
                    <a:pt x="3432" y="1507"/>
                  </a:cubicBezTo>
                  <a:lnTo>
                    <a:pt x="3432" y="1395"/>
                  </a:lnTo>
                  <a:cubicBezTo>
                    <a:pt x="3683" y="1367"/>
                    <a:pt x="3990" y="1172"/>
                    <a:pt x="3990" y="865"/>
                  </a:cubicBezTo>
                  <a:cubicBezTo>
                    <a:pt x="3990" y="698"/>
                    <a:pt x="3907" y="614"/>
                    <a:pt x="3683" y="614"/>
                  </a:cubicBezTo>
                  <a:cubicBezTo>
                    <a:pt x="3237" y="614"/>
                    <a:pt x="3097" y="1172"/>
                    <a:pt x="3097" y="1507"/>
                  </a:cubicBezTo>
                  <a:lnTo>
                    <a:pt x="3097" y="1591"/>
                  </a:lnTo>
                  <a:cubicBezTo>
                    <a:pt x="3070" y="1646"/>
                    <a:pt x="3014" y="1674"/>
                    <a:pt x="2958" y="1674"/>
                  </a:cubicBezTo>
                  <a:cubicBezTo>
                    <a:pt x="2846" y="1674"/>
                    <a:pt x="2818" y="1646"/>
                    <a:pt x="2818" y="1563"/>
                  </a:cubicBezTo>
                  <a:lnTo>
                    <a:pt x="2818" y="1507"/>
                  </a:lnTo>
                  <a:lnTo>
                    <a:pt x="2930" y="1005"/>
                  </a:lnTo>
                  <a:lnTo>
                    <a:pt x="2930" y="949"/>
                  </a:lnTo>
                  <a:cubicBezTo>
                    <a:pt x="2930" y="754"/>
                    <a:pt x="2791" y="614"/>
                    <a:pt x="2651" y="614"/>
                  </a:cubicBezTo>
                  <a:cubicBezTo>
                    <a:pt x="2539" y="614"/>
                    <a:pt x="2428" y="698"/>
                    <a:pt x="2316" y="754"/>
                  </a:cubicBezTo>
                  <a:lnTo>
                    <a:pt x="2372" y="614"/>
                  </a:lnTo>
                  <a:lnTo>
                    <a:pt x="2009" y="614"/>
                  </a:lnTo>
                  <a:lnTo>
                    <a:pt x="1814" y="1563"/>
                  </a:lnTo>
                  <a:cubicBezTo>
                    <a:pt x="1730" y="1591"/>
                    <a:pt x="1702" y="1646"/>
                    <a:pt x="1619" y="1646"/>
                  </a:cubicBezTo>
                  <a:cubicBezTo>
                    <a:pt x="1535" y="1646"/>
                    <a:pt x="1479" y="1591"/>
                    <a:pt x="1479" y="1535"/>
                  </a:cubicBezTo>
                  <a:lnTo>
                    <a:pt x="1479" y="1451"/>
                  </a:lnTo>
                  <a:lnTo>
                    <a:pt x="1675" y="614"/>
                  </a:lnTo>
                  <a:lnTo>
                    <a:pt x="1312" y="614"/>
                  </a:lnTo>
                  <a:lnTo>
                    <a:pt x="1145" y="1451"/>
                  </a:lnTo>
                  <a:cubicBezTo>
                    <a:pt x="1033" y="1591"/>
                    <a:pt x="866" y="1674"/>
                    <a:pt x="698" y="1674"/>
                  </a:cubicBezTo>
                  <a:cubicBezTo>
                    <a:pt x="419" y="1674"/>
                    <a:pt x="363" y="1535"/>
                    <a:pt x="363" y="1228"/>
                  </a:cubicBezTo>
                  <a:cubicBezTo>
                    <a:pt x="363" y="754"/>
                    <a:pt x="587" y="140"/>
                    <a:pt x="866" y="140"/>
                  </a:cubicBezTo>
                  <a:cubicBezTo>
                    <a:pt x="1033" y="140"/>
                    <a:pt x="1033" y="279"/>
                    <a:pt x="1033" y="307"/>
                  </a:cubicBezTo>
                  <a:cubicBezTo>
                    <a:pt x="1033" y="391"/>
                    <a:pt x="1005" y="475"/>
                    <a:pt x="921" y="531"/>
                  </a:cubicBezTo>
                  <a:cubicBezTo>
                    <a:pt x="977" y="586"/>
                    <a:pt x="1033" y="586"/>
                    <a:pt x="1061" y="586"/>
                  </a:cubicBezTo>
                  <a:cubicBezTo>
                    <a:pt x="1200" y="586"/>
                    <a:pt x="1256" y="475"/>
                    <a:pt x="1256" y="335"/>
                  </a:cubicBezTo>
                  <a:cubicBezTo>
                    <a:pt x="1256" y="112"/>
                    <a:pt x="1033" y="0"/>
                    <a:pt x="838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6"/>
            <p:cNvSpPr/>
            <p:nvPr/>
          </p:nvSpPr>
          <p:spPr>
            <a:xfrm>
              <a:off x="4856900" y="4924450"/>
              <a:ext cx="47450" cy="46775"/>
            </a:xfrm>
            <a:custGeom>
              <a:avLst/>
              <a:gdLst/>
              <a:ahLst/>
              <a:cxnLst/>
              <a:rect l="l" t="t" r="r" b="b"/>
              <a:pathLst>
                <a:path w="1898" h="1871" extrusionOk="0">
                  <a:moveTo>
                    <a:pt x="949" y="168"/>
                  </a:moveTo>
                  <a:cubicBezTo>
                    <a:pt x="1089" y="168"/>
                    <a:pt x="1200" y="280"/>
                    <a:pt x="1200" y="419"/>
                  </a:cubicBezTo>
                  <a:cubicBezTo>
                    <a:pt x="1200" y="559"/>
                    <a:pt x="1089" y="671"/>
                    <a:pt x="949" y="671"/>
                  </a:cubicBezTo>
                  <a:cubicBezTo>
                    <a:pt x="810" y="671"/>
                    <a:pt x="698" y="559"/>
                    <a:pt x="698" y="419"/>
                  </a:cubicBezTo>
                  <a:cubicBezTo>
                    <a:pt x="698" y="280"/>
                    <a:pt x="810" y="168"/>
                    <a:pt x="949" y="168"/>
                  </a:cubicBezTo>
                  <a:close/>
                  <a:moveTo>
                    <a:pt x="447" y="531"/>
                  </a:moveTo>
                  <a:cubicBezTo>
                    <a:pt x="559" y="531"/>
                    <a:pt x="698" y="671"/>
                    <a:pt x="698" y="754"/>
                  </a:cubicBezTo>
                  <a:cubicBezTo>
                    <a:pt x="698" y="894"/>
                    <a:pt x="586" y="1005"/>
                    <a:pt x="447" y="1005"/>
                  </a:cubicBezTo>
                  <a:cubicBezTo>
                    <a:pt x="307" y="1005"/>
                    <a:pt x="224" y="894"/>
                    <a:pt x="224" y="754"/>
                  </a:cubicBezTo>
                  <a:cubicBezTo>
                    <a:pt x="224" y="615"/>
                    <a:pt x="307" y="531"/>
                    <a:pt x="447" y="531"/>
                  </a:cubicBezTo>
                  <a:close/>
                  <a:moveTo>
                    <a:pt x="949" y="810"/>
                  </a:moveTo>
                  <a:cubicBezTo>
                    <a:pt x="1005" y="810"/>
                    <a:pt x="1061" y="838"/>
                    <a:pt x="1061" y="894"/>
                  </a:cubicBezTo>
                  <a:cubicBezTo>
                    <a:pt x="1061" y="977"/>
                    <a:pt x="1005" y="1005"/>
                    <a:pt x="949" y="1005"/>
                  </a:cubicBezTo>
                  <a:cubicBezTo>
                    <a:pt x="865" y="1005"/>
                    <a:pt x="838" y="977"/>
                    <a:pt x="838" y="894"/>
                  </a:cubicBezTo>
                  <a:cubicBezTo>
                    <a:pt x="838" y="838"/>
                    <a:pt x="865" y="810"/>
                    <a:pt x="949" y="810"/>
                  </a:cubicBezTo>
                  <a:close/>
                  <a:moveTo>
                    <a:pt x="1423" y="503"/>
                  </a:moveTo>
                  <a:cubicBezTo>
                    <a:pt x="1563" y="503"/>
                    <a:pt x="1674" y="615"/>
                    <a:pt x="1674" y="754"/>
                  </a:cubicBezTo>
                  <a:cubicBezTo>
                    <a:pt x="1674" y="894"/>
                    <a:pt x="1563" y="1005"/>
                    <a:pt x="1423" y="1005"/>
                  </a:cubicBezTo>
                  <a:cubicBezTo>
                    <a:pt x="1284" y="1005"/>
                    <a:pt x="1200" y="894"/>
                    <a:pt x="1200" y="754"/>
                  </a:cubicBezTo>
                  <a:cubicBezTo>
                    <a:pt x="1200" y="615"/>
                    <a:pt x="1284" y="503"/>
                    <a:pt x="1423" y="503"/>
                  </a:cubicBezTo>
                  <a:close/>
                  <a:moveTo>
                    <a:pt x="642" y="1117"/>
                  </a:moveTo>
                  <a:cubicBezTo>
                    <a:pt x="782" y="1117"/>
                    <a:pt x="865" y="1228"/>
                    <a:pt x="865" y="1368"/>
                  </a:cubicBezTo>
                  <a:cubicBezTo>
                    <a:pt x="865" y="1507"/>
                    <a:pt x="782" y="1591"/>
                    <a:pt x="642" y="1591"/>
                  </a:cubicBezTo>
                  <a:cubicBezTo>
                    <a:pt x="503" y="1591"/>
                    <a:pt x="391" y="1507"/>
                    <a:pt x="391" y="1368"/>
                  </a:cubicBezTo>
                  <a:cubicBezTo>
                    <a:pt x="391" y="1256"/>
                    <a:pt x="503" y="1117"/>
                    <a:pt x="642" y="1117"/>
                  </a:cubicBezTo>
                  <a:close/>
                  <a:moveTo>
                    <a:pt x="1256" y="1117"/>
                  </a:moveTo>
                  <a:cubicBezTo>
                    <a:pt x="1395" y="1117"/>
                    <a:pt x="1507" y="1201"/>
                    <a:pt x="1507" y="1368"/>
                  </a:cubicBezTo>
                  <a:cubicBezTo>
                    <a:pt x="1507" y="1480"/>
                    <a:pt x="1395" y="1591"/>
                    <a:pt x="1256" y="1591"/>
                  </a:cubicBezTo>
                  <a:cubicBezTo>
                    <a:pt x="1116" y="1591"/>
                    <a:pt x="1005" y="1507"/>
                    <a:pt x="1005" y="1368"/>
                  </a:cubicBezTo>
                  <a:cubicBezTo>
                    <a:pt x="1005" y="1228"/>
                    <a:pt x="1116" y="1117"/>
                    <a:pt x="1256" y="1117"/>
                  </a:cubicBezTo>
                  <a:close/>
                  <a:moveTo>
                    <a:pt x="949" y="1"/>
                  </a:moveTo>
                  <a:cubicBezTo>
                    <a:pt x="419" y="1"/>
                    <a:pt x="1" y="419"/>
                    <a:pt x="1" y="950"/>
                  </a:cubicBezTo>
                  <a:cubicBezTo>
                    <a:pt x="1" y="1452"/>
                    <a:pt x="419" y="1870"/>
                    <a:pt x="949" y="1870"/>
                  </a:cubicBezTo>
                  <a:cubicBezTo>
                    <a:pt x="1479" y="1870"/>
                    <a:pt x="1898" y="1452"/>
                    <a:pt x="1898" y="950"/>
                  </a:cubicBezTo>
                  <a:cubicBezTo>
                    <a:pt x="1898" y="419"/>
                    <a:pt x="1479" y="1"/>
                    <a:pt x="94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6"/>
            <p:cNvSpPr/>
            <p:nvPr/>
          </p:nvSpPr>
          <p:spPr>
            <a:xfrm>
              <a:off x="5126125" y="4924450"/>
              <a:ext cx="47450" cy="46775"/>
            </a:xfrm>
            <a:custGeom>
              <a:avLst/>
              <a:gdLst/>
              <a:ahLst/>
              <a:cxnLst/>
              <a:rect l="l" t="t" r="r" b="b"/>
              <a:pathLst>
                <a:path w="1898" h="1871" extrusionOk="0">
                  <a:moveTo>
                    <a:pt x="949" y="168"/>
                  </a:moveTo>
                  <a:cubicBezTo>
                    <a:pt x="1089" y="168"/>
                    <a:pt x="1200" y="280"/>
                    <a:pt x="1200" y="419"/>
                  </a:cubicBezTo>
                  <a:cubicBezTo>
                    <a:pt x="1200" y="559"/>
                    <a:pt x="1089" y="671"/>
                    <a:pt x="949" y="671"/>
                  </a:cubicBezTo>
                  <a:cubicBezTo>
                    <a:pt x="810" y="671"/>
                    <a:pt x="698" y="559"/>
                    <a:pt x="698" y="419"/>
                  </a:cubicBezTo>
                  <a:cubicBezTo>
                    <a:pt x="698" y="280"/>
                    <a:pt x="810" y="168"/>
                    <a:pt x="949" y="168"/>
                  </a:cubicBezTo>
                  <a:close/>
                  <a:moveTo>
                    <a:pt x="419" y="531"/>
                  </a:moveTo>
                  <a:cubicBezTo>
                    <a:pt x="559" y="531"/>
                    <a:pt x="670" y="671"/>
                    <a:pt x="670" y="754"/>
                  </a:cubicBezTo>
                  <a:cubicBezTo>
                    <a:pt x="670" y="894"/>
                    <a:pt x="559" y="1005"/>
                    <a:pt x="419" y="1005"/>
                  </a:cubicBezTo>
                  <a:cubicBezTo>
                    <a:pt x="280" y="1005"/>
                    <a:pt x="196" y="894"/>
                    <a:pt x="196" y="754"/>
                  </a:cubicBezTo>
                  <a:cubicBezTo>
                    <a:pt x="196" y="615"/>
                    <a:pt x="280" y="531"/>
                    <a:pt x="419" y="531"/>
                  </a:cubicBezTo>
                  <a:close/>
                  <a:moveTo>
                    <a:pt x="949" y="810"/>
                  </a:moveTo>
                  <a:cubicBezTo>
                    <a:pt x="1033" y="810"/>
                    <a:pt x="1061" y="838"/>
                    <a:pt x="1061" y="894"/>
                  </a:cubicBezTo>
                  <a:cubicBezTo>
                    <a:pt x="1061" y="977"/>
                    <a:pt x="1033" y="1005"/>
                    <a:pt x="949" y="1005"/>
                  </a:cubicBezTo>
                  <a:cubicBezTo>
                    <a:pt x="893" y="1005"/>
                    <a:pt x="838" y="977"/>
                    <a:pt x="838" y="894"/>
                  </a:cubicBezTo>
                  <a:cubicBezTo>
                    <a:pt x="838" y="838"/>
                    <a:pt x="893" y="810"/>
                    <a:pt x="949" y="810"/>
                  </a:cubicBezTo>
                  <a:close/>
                  <a:moveTo>
                    <a:pt x="1451" y="503"/>
                  </a:moveTo>
                  <a:cubicBezTo>
                    <a:pt x="1591" y="503"/>
                    <a:pt x="1675" y="615"/>
                    <a:pt x="1675" y="754"/>
                  </a:cubicBezTo>
                  <a:cubicBezTo>
                    <a:pt x="1675" y="894"/>
                    <a:pt x="1591" y="1005"/>
                    <a:pt x="1451" y="1005"/>
                  </a:cubicBezTo>
                  <a:cubicBezTo>
                    <a:pt x="1312" y="1005"/>
                    <a:pt x="1200" y="894"/>
                    <a:pt x="1200" y="754"/>
                  </a:cubicBezTo>
                  <a:cubicBezTo>
                    <a:pt x="1200" y="615"/>
                    <a:pt x="1312" y="503"/>
                    <a:pt x="1451" y="503"/>
                  </a:cubicBezTo>
                  <a:close/>
                  <a:moveTo>
                    <a:pt x="642" y="1117"/>
                  </a:moveTo>
                  <a:cubicBezTo>
                    <a:pt x="782" y="1117"/>
                    <a:pt x="893" y="1228"/>
                    <a:pt x="893" y="1368"/>
                  </a:cubicBezTo>
                  <a:cubicBezTo>
                    <a:pt x="893" y="1507"/>
                    <a:pt x="782" y="1591"/>
                    <a:pt x="642" y="1591"/>
                  </a:cubicBezTo>
                  <a:cubicBezTo>
                    <a:pt x="503" y="1591"/>
                    <a:pt x="391" y="1507"/>
                    <a:pt x="391" y="1368"/>
                  </a:cubicBezTo>
                  <a:cubicBezTo>
                    <a:pt x="391" y="1256"/>
                    <a:pt x="503" y="1117"/>
                    <a:pt x="642" y="1117"/>
                  </a:cubicBezTo>
                  <a:close/>
                  <a:moveTo>
                    <a:pt x="1228" y="1117"/>
                  </a:moveTo>
                  <a:cubicBezTo>
                    <a:pt x="1368" y="1117"/>
                    <a:pt x="1479" y="1201"/>
                    <a:pt x="1479" y="1368"/>
                  </a:cubicBezTo>
                  <a:cubicBezTo>
                    <a:pt x="1479" y="1480"/>
                    <a:pt x="1368" y="1591"/>
                    <a:pt x="1228" y="1591"/>
                  </a:cubicBezTo>
                  <a:cubicBezTo>
                    <a:pt x="1089" y="1591"/>
                    <a:pt x="977" y="1507"/>
                    <a:pt x="977" y="1368"/>
                  </a:cubicBezTo>
                  <a:cubicBezTo>
                    <a:pt x="977" y="1228"/>
                    <a:pt x="1089" y="1117"/>
                    <a:pt x="1228" y="1117"/>
                  </a:cubicBezTo>
                  <a:close/>
                  <a:moveTo>
                    <a:pt x="949" y="1"/>
                  </a:moveTo>
                  <a:cubicBezTo>
                    <a:pt x="419" y="1"/>
                    <a:pt x="1" y="419"/>
                    <a:pt x="1" y="950"/>
                  </a:cubicBezTo>
                  <a:cubicBezTo>
                    <a:pt x="1" y="1452"/>
                    <a:pt x="419" y="1870"/>
                    <a:pt x="949" y="1870"/>
                  </a:cubicBezTo>
                  <a:cubicBezTo>
                    <a:pt x="1479" y="1870"/>
                    <a:pt x="1898" y="1452"/>
                    <a:pt x="1898" y="950"/>
                  </a:cubicBezTo>
                  <a:cubicBezTo>
                    <a:pt x="1870" y="419"/>
                    <a:pt x="1451" y="1"/>
                    <a:pt x="949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6"/>
            <p:cNvSpPr/>
            <p:nvPr/>
          </p:nvSpPr>
          <p:spPr>
            <a:xfrm>
              <a:off x="4831800" y="4879825"/>
              <a:ext cx="364100" cy="32100"/>
            </a:xfrm>
            <a:custGeom>
              <a:avLst/>
              <a:gdLst/>
              <a:ahLst/>
              <a:cxnLst/>
              <a:rect l="l" t="t" r="r" b="b"/>
              <a:pathLst>
                <a:path w="14564" h="1284" extrusionOk="0">
                  <a:moveTo>
                    <a:pt x="0" y="0"/>
                  </a:moveTo>
                  <a:lnTo>
                    <a:pt x="14563" y="0"/>
                  </a:lnTo>
                  <a:lnTo>
                    <a:pt x="14563" y="1284"/>
                  </a:lnTo>
                  <a:lnTo>
                    <a:pt x="0" y="1284"/>
                  </a:lnTo>
                  <a:close/>
                </a:path>
              </a:pathLst>
            </a:custGeom>
            <a:solidFill>
              <a:srgbClr val="EDE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0" name="Google Shape;8150;p76"/>
          <p:cNvGrpSpPr/>
          <p:nvPr/>
        </p:nvGrpSpPr>
        <p:grpSpPr>
          <a:xfrm>
            <a:off x="4731051" y="3680128"/>
            <a:ext cx="3319678" cy="1513282"/>
            <a:chOff x="1951575" y="2613150"/>
            <a:chExt cx="3658450" cy="2837050"/>
          </a:xfrm>
        </p:grpSpPr>
        <p:sp>
          <p:nvSpPr>
            <p:cNvPr id="8151" name="Google Shape;8151;p76"/>
            <p:cNvSpPr/>
            <p:nvPr/>
          </p:nvSpPr>
          <p:spPr>
            <a:xfrm>
              <a:off x="1951575" y="2613150"/>
              <a:ext cx="3658450" cy="2837050"/>
            </a:xfrm>
            <a:custGeom>
              <a:avLst/>
              <a:gdLst/>
              <a:ahLst/>
              <a:cxnLst/>
              <a:rect l="l" t="t" r="r" b="b"/>
              <a:pathLst>
                <a:path w="146338" h="113482" extrusionOk="0">
                  <a:moveTo>
                    <a:pt x="51403" y="0"/>
                  </a:moveTo>
                  <a:lnTo>
                    <a:pt x="0" y="113482"/>
                  </a:lnTo>
                  <a:lnTo>
                    <a:pt x="146338" y="113482"/>
                  </a:lnTo>
                  <a:lnTo>
                    <a:pt x="999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6"/>
            <p:cNvSpPr/>
            <p:nvPr/>
          </p:nvSpPr>
          <p:spPr>
            <a:xfrm>
              <a:off x="2161725" y="2613150"/>
              <a:ext cx="1188375" cy="2837050"/>
            </a:xfrm>
            <a:custGeom>
              <a:avLst/>
              <a:gdLst/>
              <a:ahLst/>
              <a:cxnLst/>
              <a:rect l="l" t="t" r="r" b="b"/>
              <a:pathLst>
                <a:path w="47535" h="113482" fill="none" extrusionOk="0">
                  <a:moveTo>
                    <a:pt x="47534" y="0"/>
                  </a:moveTo>
                  <a:lnTo>
                    <a:pt x="0" y="113482"/>
                  </a:lnTo>
                </a:path>
              </a:pathLst>
            </a:custGeom>
            <a:noFill/>
            <a:ln w="10850" cap="flat" cmpd="sng">
              <a:solidFill>
                <a:schemeClr val="accen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6"/>
            <p:cNvSpPr/>
            <p:nvPr/>
          </p:nvSpPr>
          <p:spPr>
            <a:xfrm>
              <a:off x="4330775" y="2613150"/>
              <a:ext cx="1104975" cy="2837050"/>
            </a:xfrm>
            <a:custGeom>
              <a:avLst/>
              <a:gdLst/>
              <a:ahLst/>
              <a:cxnLst/>
              <a:rect l="l" t="t" r="r" b="b"/>
              <a:pathLst>
                <a:path w="44199" h="113482" fill="none" extrusionOk="0">
                  <a:moveTo>
                    <a:pt x="0" y="0"/>
                  </a:moveTo>
                  <a:lnTo>
                    <a:pt x="44198" y="113482"/>
                  </a:lnTo>
                </a:path>
              </a:pathLst>
            </a:custGeom>
            <a:noFill/>
            <a:ln w="10850" cap="flat" cmpd="sng">
              <a:solidFill>
                <a:schemeClr val="accen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5" name="Google Shape;8155;p76"/>
          <p:cNvSpPr txBox="1">
            <a:spLocks noGrp="1"/>
          </p:cNvSpPr>
          <p:nvPr>
            <p:ph type="title"/>
          </p:nvPr>
        </p:nvSpPr>
        <p:spPr>
          <a:xfrm>
            <a:off x="625225" y="20271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 </a:t>
            </a:r>
            <a:r>
              <a:rPr lang="en" sz="5400" dirty="0">
                <a:solidFill>
                  <a:schemeClr val="accent1">
                    <a:lumMod val="75000"/>
                  </a:schemeClr>
                </a:solidFill>
              </a:rPr>
              <a:t>You</a:t>
            </a:r>
            <a:endParaRPr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8156" name="Google Shape;8156;p76"/>
          <p:cNvGrpSpPr/>
          <p:nvPr/>
        </p:nvGrpSpPr>
        <p:grpSpPr>
          <a:xfrm>
            <a:off x="7054525" y="1236726"/>
            <a:ext cx="1474916" cy="3409806"/>
            <a:chOff x="6875175" y="1193701"/>
            <a:chExt cx="1474916" cy="3409806"/>
          </a:xfrm>
        </p:grpSpPr>
        <p:grpSp>
          <p:nvGrpSpPr>
            <p:cNvPr id="8157" name="Google Shape;8157;p76"/>
            <p:cNvGrpSpPr/>
            <p:nvPr/>
          </p:nvGrpSpPr>
          <p:grpSpPr>
            <a:xfrm>
              <a:off x="7057682" y="1580294"/>
              <a:ext cx="1292409" cy="3023213"/>
              <a:chOff x="2903175" y="832150"/>
              <a:chExt cx="1736175" cy="4061275"/>
            </a:xfrm>
          </p:grpSpPr>
          <p:sp>
            <p:nvSpPr>
              <p:cNvPr id="8158" name="Google Shape;8158;p76"/>
              <p:cNvSpPr/>
              <p:nvPr/>
            </p:nvSpPr>
            <p:spPr>
              <a:xfrm>
                <a:off x="4001350" y="4451050"/>
                <a:ext cx="156825" cy="112225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4489" extrusionOk="0">
                    <a:moveTo>
                      <a:pt x="1297" y="0"/>
                    </a:moveTo>
                    <a:cubicBezTo>
                      <a:pt x="854" y="0"/>
                      <a:pt x="416" y="31"/>
                      <a:pt x="1" y="104"/>
                    </a:cubicBezTo>
                    <a:lnTo>
                      <a:pt x="1" y="3540"/>
                    </a:lnTo>
                    <a:cubicBezTo>
                      <a:pt x="1" y="3540"/>
                      <a:pt x="2414" y="4488"/>
                      <a:pt x="4435" y="4488"/>
                    </a:cubicBezTo>
                    <a:cubicBezTo>
                      <a:pt x="4984" y="4488"/>
                      <a:pt x="5504" y="4418"/>
                      <a:pt x="5939" y="4240"/>
                    </a:cubicBezTo>
                    <a:lnTo>
                      <a:pt x="6272" y="904"/>
                    </a:lnTo>
                    <a:cubicBezTo>
                      <a:pt x="6272" y="904"/>
                      <a:pt x="3703" y="0"/>
                      <a:pt x="1297" y="0"/>
                    </a:cubicBez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76"/>
              <p:cNvSpPr/>
              <p:nvPr/>
            </p:nvSpPr>
            <p:spPr>
              <a:xfrm>
                <a:off x="3445975" y="4285175"/>
                <a:ext cx="165125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3724" extrusionOk="0">
                    <a:moveTo>
                      <a:pt x="400" y="1"/>
                    </a:moveTo>
                    <a:lnTo>
                      <a:pt x="0" y="2369"/>
                    </a:lnTo>
                    <a:cubicBezTo>
                      <a:pt x="0" y="2369"/>
                      <a:pt x="2587" y="3724"/>
                      <a:pt x="4225" y="3724"/>
                    </a:cubicBezTo>
                    <a:cubicBezTo>
                      <a:pt x="4493" y="3724"/>
                      <a:pt x="4735" y="3688"/>
                      <a:pt x="4937" y="3603"/>
                    </a:cubicBezTo>
                    <a:cubicBezTo>
                      <a:pt x="6338" y="3003"/>
                      <a:pt x="6605" y="2769"/>
                      <a:pt x="6605" y="2769"/>
                    </a:cubicBezTo>
                    <a:lnTo>
                      <a:pt x="6605" y="668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76"/>
              <p:cNvSpPr/>
              <p:nvPr/>
            </p:nvSpPr>
            <p:spPr>
              <a:xfrm>
                <a:off x="3402600" y="2857175"/>
                <a:ext cx="868150" cy="1640200"/>
              </a:xfrm>
              <a:custGeom>
                <a:avLst/>
                <a:gdLst/>
                <a:ahLst/>
                <a:cxnLst/>
                <a:rect l="l" t="t" r="r" b="b"/>
                <a:pathLst>
                  <a:path w="34726" h="65608" extrusionOk="0">
                    <a:moveTo>
                      <a:pt x="4536" y="0"/>
                    </a:moveTo>
                    <a:cubicBezTo>
                      <a:pt x="3460" y="0"/>
                      <a:pt x="2836" y="13"/>
                      <a:pt x="2836" y="13"/>
                    </a:cubicBezTo>
                    <a:cubicBezTo>
                      <a:pt x="367" y="12689"/>
                      <a:pt x="1869" y="31636"/>
                      <a:pt x="1869" y="31636"/>
                    </a:cubicBezTo>
                    <a:cubicBezTo>
                      <a:pt x="1368" y="33003"/>
                      <a:pt x="2069" y="35705"/>
                      <a:pt x="2069" y="35705"/>
                    </a:cubicBezTo>
                    <a:lnTo>
                      <a:pt x="1702" y="52150"/>
                    </a:lnTo>
                    <a:cubicBezTo>
                      <a:pt x="1" y="53718"/>
                      <a:pt x="401" y="55853"/>
                      <a:pt x="401" y="55853"/>
                    </a:cubicBezTo>
                    <a:cubicBezTo>
                      <a:pt x="1627" y="57532"/>
                      <a:pt x="4194" y="57912"/>
                      <a:pt x="6282" y="57912"/>
                    </a:cubicBezTo>
                    <a:cubicBezTo>
                      <a:pt x="6808" y="57912"/>
                      <a:pt x="7303" y="57888"/>
                      <a:pt x="7739" y="57854"/>
                    </a:cubicBezTo>
                    <a:cubicBezTo>
                      <a:pt x="8740" y="57788"/>
                      <a:pt x="9407" y="57654"/>
                      <a:pt x="9407" y="57654"/>
                    </a:cubicBezTo>
                    <a:cubicBezTo>
                      <a:pt x="10008" y="55986"/>
                      <a:pt x="9741" y="52617"/>
                      <a:pt x="9741" y="52617"/>
                    </a:cubicBezTo>
                    <a:cubicBezTo>
                      <a:pt x="13043" y="47347"/>
                      <a:pt x="12910" y="36139"/>
                      <a:pt x="12910" y="36139"/>
                    </a:cubicBezTo>
                    <a:cubicBezTo>
                      <a:pt x="13343" y="35138"/>
                      <a:pt x="12910" y="34304"/>
                      <a:pt x="12910" y="34304"/>
                    </a:cubicBezTo>
                    <a:cubicBezTo>
                      <a:pt x="15578" y="25965"/>
                      <a:pt x="13577" y="14457"/>
                      <a:pt x="13577" y="14457"/>
                    </a:cubicBezTo>
                    <a:lnTo>
                      <a:pt x="13577" y="14457"/>
                    </a:lnTo>
                    <a:cubicBezTo>
                      <a:pt x="13910" y="14523"/>
                      <a:pt x="14377" y="14590"/>
                      <a:pt x="14844" y="14623"/>
                    </a:cubicBezTo>
                    <a:lnTo>
                      <a:pt x="14878" y="14623"/>
                    </a:lnTo>
                    <a:cubicBezTo>
                      <a:pt x="15289" y="14646"/>
                      <a:pt x="15723" y="14653"/>
                      <a:pt x="16118" y="14653"/>
                    </a:cubicBezTo>
                    <a:cubicBezTo>
                      <a:pt x="16909" y="14653"/>
                      <a:pt x="17546" y="14623"/>
                      <a:pt x="17546" y="14623"/>
                    </a:cubicBezTo>
                    <a:cubicBezTo>
                      <a:pt x="17546" y="14623"/>
                      <a:pt x="22050" y="28200"/>
                      <a:pt x="22583" y="37140"/>
                    </a:cubicBezTo>
                    <a:cubicBezTo>
                      <a:pt x="23117" y="46046"/>
                      <a:pt x="23417" y="61223"/>
                      <a:pt x="23417" y="61223"/>
                    </a:cubicBezTo>
                    <a:cubicBezTo>
                      <a:pt x="22116" y="61390"/>
                      <a:pt x="22717" y="63025"/>
                      <a:pt x="22717" y="63025"/>
                    </a:cubicBezTo>
                    <a:cubicBezTo>
                      <a:pt x="25018" y="64693"/>
                      <a:pt x="27153" y="65326"/>
                      <a:pt x="28754" y="65527"/>
                    </a:cubicBezTo>
                    <a:cubicBezTo>
                      <a:pt x="29255" y="65587"/>
                      <a:pt x="29704" y="65608"/>
                      <a:pt x="30088" y="65608"/>
                    </a:cubicBezTo>
                    <a:cubicBezTo>
                      <a:pt x="30984" y="65608"/>
                      <a:pt x="31523" y="65493"/>
                      <a:pt x="31523" y="65493"/>
                    </a:cubicBezTo>
                    <a:cubicBezTo>
                      <a:pt x="34725" y="54352"/>
                      <a:pt x="31723" y="33971"/>
                      <a:pt x="31723" y="33971"/>
                    </a:cubicBezTo>
                    <a:cubicBezTo>
                      <a:pt x="31723" y="32837"/>
                      <a:pt x="31390" y="28800"/>
                      <a:pt x="31390" y="28800"/>
                    </a:cubicBezTo>
                    <a:cubicBezTo>
                      <a:pt x="31390" y="26365"/>
                      <a:pt x="30722" y="25364"/>
                      <a:pt x="30722" y="25364"/>
                    </a:cubicBezTo>
                    <a:lnTo>
                      <a:pt x="30189" y="20795"/>
                    </a:lnTo>
                    <a:cubicBezTo>
                      <a:pt x="31456" y="14156"/>
                      <a:pt x="30756" y="2948"/>
                      <a:pt x="30756" y="2948"/>
                    </a:cubicBezTo>
                    <a:cubicBezTo>
                      <a:pt x="30255" y="2782"/>
                      <a:pt x="29722" y="2615"/>
                      <a:pt x="29121" y="2448"/>
                    </a:cubicBezTo>
                    <a:cubicBezTo>
                      <a:pt x="21272" y="217"/>
                      <a:pt x="9005" y="0"/>
                      <a:pt x="4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76"/>
              <p:cNvSpPr/>
              <p:nvPr/>
            </p:nvSpPr>
            <p:spPr>
              <a:xfrm>
                <a:off x="4053075" y="2914500"/>
                <a:ext cx="217600" cy="1582875"/>
              </a:xfrm>
              <a:custGeom>
                <a:avLst/>
                <a:gdLst/>
                <a:ahLst/>
                <a:cxnLst/>
                <a:rect l="l" t="t" r="r" b="b"/>
                <a:pathLst>
                  <a:path w="8704" h="63315" extrusionOk="0">
                    <a:moveTo>
                      <a:pt x="633" y="0"/>
                    </a:moveTo>
                    <a:cubicBezTo>
                      <a:pt x="358" y="0"/>
                      <a:pt x="131" y="41"/>
                      <a:pt x="0" y="155"/>
                    </a:cubicBezTo>
                    <a:cubicBezTo>
                      <a:pt x="0" y="155"/>
                      <a:pt x="2936" y="8561"/>
                      <a:pt x="1935" y="15333"/>
                    </a:cubicBezTo>
                    <a:cubicBezTo>
                      <a:pt x="934" y="22071"/>
                      <a:pt x="1935" y="24372"/>
                      <a:pt x="1935" y="24372"/>
                    </a:cubicBezTo>
                    <a:cubicBezTo>
                      <a:pt x="1935" y="24372"/>
                      <a:pt x="3603" y="25673"/>
                      <a:pt x="3503" y="27741"/>
                    </a:cubicBezTo>
                    <a:cubicBezTo>
                      <a:pt x="3503" y="27741"/>
                      <a:pt x="4036" y="30710"/>
                      <a:pt x="3503" y="31811"/>
                    </a:cubicBezTo>
                    <a:cubicBezTo>
                      <a:pt x="3503" y="31811"/>
                      <a:pt x="5437" y="54761"/>
                      <a:pt x="2735" y="63234"/>
                    </a:cubicBezTo>
                    <a:cubicBezTo>
                      <a:pt x="3236" y="63294"/>
                      <a:pt x="3685" y="63315"/>
                      <a:pt x="4069" y="63315"/>
                    </a:cubicBezTo>
                    <a:cubicBezTo>
                      <a:pt x="4965" y="63315"/>
                      <a:pt x="5504" y="63200"/>
                      <a:pt x="5504" y="63200"/>
                    </a:cubicBezTo>
                    <a:cubicBezTo>
                      <a:pt x="8704" y="52068"/>
                      <a:pt x="5676" y="31377"/>
                      <a:pt x="5671" y="31377"/>
                    </a:cubicBezTo>
                    <a:lnTo>
                      <a:pt x="5671" y="31377"/>
                    </a:lnTo>
                    <a:cubicBezTo>
                      <a:pt x="5671" y="31377"/>
                      <a:pt x="5671" y="31377"/>
                      <a:pt x="5671" y="31377"/>
                    </a:cubicBezTo>
                    <a:lnTo>
                      <a:pt x="5671" y="31377"/>
                    </a:lnTo>
                    <a:cubicBezTo>
                      <a:pt x="5771" y="30543"/>
                      <a:pt x="5371" y="26507"/>
                      <a:pt x="5371" y="26507"/>
                    </a:cubicBezTo>
                    <a:cubicBezTo>
                      <a:pt x="5371" y="24072"/>
                      <a:pt x="4703" y="23071"/>
                      <a:pt x="4703" y="23071"/>
                    </a:cubicBezTo>
                    <a:lnTo>
                      <a:pt x="4170" y="18502"/>
                    </a:lnTo>
                    <a:cubicBezTo>
                      <a:pt x="5437" y="11863"/>
                      <a:pt x="4737" y="655"/>
                      <a:pt x="4737" y="655"/>
                    </a:cubicBezTo>
                    <a:cubicBezTo>
                      <a:pt x="4236" y="489"/>
                      <a:pt x="3703" y="322"/>
                      <a:pt x="3102" y="155"/>
                    </a:cubicBezTo>
                    <a:cubicBezTo>
                      <a:pt x="3027" y="207"/>
                      <a:pt x="2902" y="227"/>
                      <a:pt x="2742" y="227"/>
                    </a:cubicBezTo>
                    <a:cubicBezTo>
                      <a:pt x="2205" y="227"/>
                      <a:pt x="1285" y="0"/>
                      <a:pt x="6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76"/>
              <p:cNvSpPr/>
              <p:nvPr/>
            </p:nvSpPr>
            <p:spPr>
              <a:xfrm>
                <a:off x="3431800" y="1509850"/>
                <a:ext cx="885650" cy="1452075"/>
              </a:xfrm>
              <a:custGeom>
                <a:avLst/>
                <a:gdLst/>
                <a:ahLst/>
                <a:cxnLst/>
                <a:rect l="l" t="t" r="r" b="b"/>
                <a:pathLst>
                  <a:path w="35426" h="58083" extrusionOk="0">
                    <a:moveTo>
                      <a:pt x="26786" y="1"/>
                    </a:moveTo>
                    <a:lnTo>
                      <a:pt x="16845" y="1135"/>
                    </a:lnTo>
                    <a:lnTo>
                      <a:pt x="7205" y="3937"/>
                    </a:lnTo>
                    <a:cubicBezTo>
                      <a:pt x="5771" y="21883"/>
                      <a:pt x="3769" y="38862"/>
                      <a:pt x="0" y="52839"/>
                    </a:cubicBezTo>
                    <a:cubicBezTo>
                      <a:pt x="0" y="52839"/>
                      <a:pt x="6681" y="58082"/>
                      <a:pt x="19034" y="58082"/>
                    </a:cubicBezTo>
                    <a:cubicBezTo>
                      <a:pt x="22197" y="58082"/>
                      <a:pt x="25732" y="57738"/>
                      <a:pt x="29621" y="56875"/>
                    </a:cubicBezTo>
                    <a:lnTo>
                      <a:pt x="35425" y="16913"/>
                    </a:lnTo>
                    <a:lnTo>
                      <a:pt x="267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76"/>
              <p:cNvSpPr/>
              <p:nvPr/>
            </p:nvSpPr>
            <p:spPr>
              <a:xfrm>
                <a:off x="3613575" y="1509850"/>
                <a:ext cx="487875" cy="1455125"/>
              </a:xfrm>
              <a:custGeom>
                <a:avLst/>
                <a:gdLst/>
                <a:ahLst/>
                <a:cxnLst/>
                <a:rect l="l" t="t" r="r" b="b"/>
                <a:pathLst>
                  <a:path w="19515" h="58205" extrusionOk="0">
                    <a:moveTo>
                      <a:pt x="19515" y="1"/>
                    </a:moveTo>
                    <a:lnTo>
                      <a:pt x="19515" y="1"/>
                    </a:lnTo>
                    <a:cubicBezTo>
                      <a:pt x="14478" y="168"/>
                      <a:pt x="11643" y="835"/>
                      <a:pt x="10275" y="1302"/>
                    </a:cubicBezTo>
                    <a:cubicBezTo>
                      <a:pt x="9608" y="1502"/>
                      <a:pt x="9107" y="2069"/>
                      <a:pt x="8974" y="2803"/>
                    </a:cubicBezTo>
                    <a:lnTo>
                      <a:pt x="1" y="56341"/>
                    </a:lnTo>
                    <a:cubicBezTo>
                      <a:pt x="2367" y="57898"/>
                      <a:pt x="5849" y="58205"/>
                      <a:pt x="8224" y="58205"/>
                    </a:cubicBezTo>
                    <a:cubicBezTo>
                      <a:pt x="9767" y="58205"/>
                      <a:pt x="10842" y="58076"/>
                      <a:pt x="10842" y="58076"/>
                    </a:cubicBezTo>
                    <a:lnTo>
                      <a:pt x="195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76"/>
              <p:cNvSpPr/>
              <p:nvPr/>
            </p:nvSpPr>
            <p:spPr>
              <a:xfrm>
                <a:off x="3832500" y="2667350"/>
                <a:ext cx="394050" cy="26115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10446" extrusionOk="0">
                    <a:moveTo>
                      <a:pt x="14694" y="1"/>
                    </a:moveTo>
                    <a:lnTo>
                      <a:pt x="12359" y="2035"/>
                    </a:lnTo>
                    <a:lnTo>
                      <a:pt x="10424" y="2035"/>
                    </a:lnTo>
                    <a:lnTo>
                      <a:pt x="3519" y="2436"/>
                    </a:lnTo>
                    <a:lnTo>
                      <a:pt x="1084" y="3403"/>
                    </a:lnTo>
                    <a:cubicBezTo>
                      <a:pt x="751" y="3536"/>
                      <a:pt x="617" y="3903"/>
                      <a:pt x="784" y="4237"/>
                    </a:cubicBezTo>
                    <a:cubicBezTo>
                      <a:pt x="886" y="4441"/>
                      <a:pt x="1085" y="4528"/>
                      <a:pt x="1278" y="4528"/>
                    </a:cubicBezTo>
                    <a:cubicBezTo>
                      <a:pt x="1337" y="4528"/>
                      <a:pt x="1396" y="4520"/>
                      <a:pt x="1451" y="4504"/>
                    </a:cubicBezTo>
                    <a:lnTo>
                      <a:pt x="3186" y="4003"/>
                    </a:lnTo>
                    <a:lnTo>
                      <a:pt x="6288" y="4204"/>
                    </a:lnTo>
                    <a:lnTo>
                      <a:pt x="3453" y="5238"/>
                    </a:lnTo>
                    <a:lnTo>
                      <a:pt x="250" y="7706"/>
                    </a:lnTo>
                    <a:cubicBezTo>
                      <a:pt x="250" y="7706"/>
                      <a:pt x="0" y="8428"/>
                      <a:pt x="970" y="8428"/>
                    </a:cubicBezTo>
                    <a:cubicBezTo>
                      <a:pt x="1063" y="8428"/>
                      <a:pt x="1167" y="8421"/>
                      <a:pt x="1284" y="8407"/>
                    </a:cubicBezTo>
                    <a:lnTo>
                      <a:pt x="4086" y="6772"/>
                    </a:lnTo>
                    <a:lnTo>
                      <a:pt x="6421" y="6272"/>
                    </a:lnTo>
                    <a:lnTo>
                      <a:pt x="4053" y="7439"/>
                    </a:lnTo>
                    <a:lnTo>
                      <a:pt x="1384" y="8840"/>
                    </a:lnTo>
                    <a:cubicBezTo>
                      <a:pt x="1018" y="9040"/>
                      <a:pt x="1051" y="9574"/>
                      <a:pt x="1485" y="9708"/>
                    </a:cubicBezTo>
                    <a:cubicBezTo>
                      <a:pt x="1585" y="9741"/>
                      <a:pt x="1751" y="9774"/>
                      <a:pt x="1918" y="9774"/>
                    </a:cubicBezTo>
                    <a:cubicBezTo>
                      <a:pt x="2252" y="9774"/>
                      <a:pt x="2585" y="9708"/>
                      <a:pt x="2886" y="9574"/>
                    </a:cubicBezTo>
                    <a:lnTo>
                      <a:pt x="5321" y="8407"/>
                    </a:lnTo>
                    <a:lnTo>
                      <a:pt x="7489" y="7906"/>
                    </a:lnTo>
                    <a:lnTo>
                      <a:pt x="7489" y="7906"/>
                    </a:lnTo>
                    <a:lnTo>
                      <a:pt x="5487" y="8907"/>
                    </a:lnTo>
                    <a:lnTo>
                      <a:pt x="4053" y="9708"/>
                    </a:lnTo>
                    <a:cubicBezTo>
                      <a:pt x="3853" y="9841"/>
                      <a:pt x="3820" y="10175"/>
                      <a:pt x="4020" y="10275"/>
                    </a:cubicBezTo>
                    <a:cubicBezTo>
                      <a:pt x="4167" y="10380"/>
                      <a:pt x="4382" y="10446"/>
                      <a:pt x="4579" y="10446"/>
                    </a:cubicBezTo>
                    <a:cubicBezTo>
                      <a:pt x="4693" y="10446"/>
                      <a:pt x="4801" y="10424"/>
                      <a:pt x="4887" y="10375"/>
                    </a:cubicBezTo>
                    <a:lnTo>
                      <a:pt x="7222" y="9241"/>
                    </a:lnTo>
                    <a:lnTo>
                      <a:pt x="10224" y="8440"/>
                    </a:lnTo>
                    <a:cubicBezTo>
                      <a:pt x="10224" y="8440"/>
                      <a:pt x="13493" y="7506"/>
                      <a:pt x="15761" y="5404"/>
                    </a:cubicBezTo>
                    <a:lnTo>
                      <a:pt x="14694" y="1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76"/>
              <p:cNvSpPr/>
              <p:nvPr/>
            </p:nvSpPr>
            <p:spPr>
              <a:xfrm>
                <a:off x="3695300" y="832150"/>
                <a:ext cx="485375" cy="399200"/>
              </a:xfrm>
              <a:custGeom>
                <a:avLst/>
                <a:gdLst/>
                <a:ahLst/>
                <a:cxnLst/>
                <a:rect l="l" t="t" r="r" b="b"/>
                <a:pathLst>
                  <a:path w="19415" h="15968" extrusionOk="0">
                    <a:moveTo>
                      <a:pt x="6256" y="0"/>
                    </a:moveTo>
                    <a:cubicBezTo>
                      <a:pt x="3290" y="0"/>
                      <a:pt x="1043" y="931"/>
                      <a:pt x="234" y="3125"/>
                    </a:cubicBezTo>
                    <a:cubicBezTo>
                      <a:pt x="201" y="3225"/>
                      <a:pt x="201" y="3358"/>
                      <a:pt x="168" y="3425"/>
                    </a:cubicBezTo>
                    <a:cubicBezTo>
                      <a:pt x="1" y="4059"/>
                      <a:pt x="34" y="4726"/>
                      <a:pt x="168" y="5360"/>
                    </a:cubicBezTo>
                    <a:cubicBezTo>
                      <a:pt x="535" y="6961"/>
                      <a:pt x="1535" y="8362"/>
                      <a:pt x="1535" y="8362"/>
                    </a:cubicBezTo>
                    <a:cubicBezTo>
                      <a:pt x="1535" y="8362"/>
                      <a:pt x="8207" y="7183"/>
                      <a:pt x="11670" y="7183"/>
                    </a:cubicBezTo>
                    <a:cubicBezTo>
                      <a:pt x="12567" y="7183"/>
                      <a:pt x="13249" y="7262"/>
                      <a:pt x="13544" y="7461"/>
                    </a:cubicBezTo>
                    <a:cubicBezTo>
                      <a:pt x="14978" y="8429"/>
                      <a:pt x="14745" y="15100"/>
                      <a:pt x="14745" y="15100"/>
                    </a:cubicBezTo>
                    <a:lnTo>
                      <a:pt x="16579" y="15967"/>
                    </a:lnTo>
                    <a:cubicBezTo>
                      <a:pt x="18080" y="15767"/>
                      <a:pt x="19415" y="13899"/>
                      <a:pt x="19014" y="9696"/>
                    </a:cubicBezTo>
                    <a:cubicBezTo>
                      <a:pt x="18588" y="5793"/>
                      <a:pt x="16460" y="5625"/>
                      <a:pt x="16098" y="5625"/>
                    </a:cubicBezTo>
                    <a:cubicBezTo>
                      <a:pt x="16064" y="5625"/>
                      <a:pt x="16046" y="5627"/>
                      <a:pt x="16046" y="5627"/>
                    </a:cubicBezTo>
                    <a:cubicBezTo>
                      <a:pt x="16046" y="5627"/>
                      <a:pt x="15946" y="4893"/>
                      <a:pt x="15445" y="3959"/>
                    </a:cubicBezTo>
                    <a:cubicBezTo>
                      <a:pt x="15312" y="3692"/>
                      <a:pt x="15078" y="3358"/>
                      <a:pt x="14845" y="3025"/>
                    </a:cubicBezTo>
                    <a:cubicBezTo>
                      <a:pt x="14044" y="2024"/>
                      <a:pt x="12743" y="957"/>
                      <a:pt x="10575" y="523"/>
                    </a:cubicBezTo>
                    <a:cubicBezTo>
                      <a:pt x="9035" y="184"/>
                      <a:pt x="7574" y="0"/>
                      <a:pt x="6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76"/>
              <p:cNvSpPr/>
              <p:nvPr/>
            </p:nvSpPr>
            <p:spPr>
              <a:xfrm>
                <a:off x="3817075" y="1185400"/>
                <a:ext cx="351750" cy="422925"/>
              </a:xfrm>
              <a:custGeom>
                <a:avLst/>
                <a:gdLst/>
                <a:ahLst/>
                <a:cxnLst/>
                <a:rect l="l" t="t" r="r" b="b"/>
                <a:pathLst>
                  <a:path w="14070" h="16917" extrusionOk="0">
                    <a:moveTo>
                      <a:pt x="12043" y="1"/>
                    </a:moveTo>
                    <a:cubicBezTo>
                      <a:pt x="11593" y="1"/>
                      <a:pt x="11093" y="159"/>
                      <a:pt x="10608" y="470"/>
                    </a:cubicBezTo>
                    <a:lnTo>
                      <a:pt x="9840" y="1004"/>
                    </a:lnTo>
                    <a:cubicBezTo>
                      <a:pt x="9840" y="1004"/>
                      <a:pt x="10307" y="8442"/>
                      <a:pt x="0" y="9910"/>
                    </a:cubicBezTo>
                    <a:cubicBezTo>
                      <a:pt x="0" y="9910"/>
                      <a:pt x="1835" y="13012"/>
                      <a:pt x="1434" y="16281"/>
                    </a:cubicBezTo>
                    <a:cubicBezTo>
                      <a:pt x="1368" y="16515"/>
                      <a:pt x="1534" y="16748"/>
                      <a:pt x="1801" y="16781"/>
                    </a:cubicBezTo>
                    <a:cubicBezTo>
                      <a:pt x="2102" y="16815"/>
                      <a:pt x="2535" y="16915"/>
                      <a:pt x="3102" y="16915"/>
                    </a:cubicBezTo>
                    <a:cubicBezTo>
                      <a:pt x="3156" y="16916"/>
                      <a:pt x="3211" y="16916"/>
                      <a:pt x="3267" y="16916"/>
                    </a:cubicBezTo>
                    <a:cubicBezTo>
                      <a:pt x="5317" y="16916"/>
                      <a:pt x="8615" y="16291"/>
                      <a:pt x="11375" y="12979"/>
                    </a:cubicBezTo>
                    <a:cubicBezTo>
                      <a:pt x="11375" y="12979"/>
                      <a:pt x="10107" y="11278"/>
                      <a:pt x="10641" y="6007"/>
                    </a:cubicBezTo>
                    <a:lnTo>
                      <a:pt x="10641" y="6007"/>
                    </a:lnTo>
                    <a:cubicBezTo>
                      <a:pt x="10641" y="6007"/>
                      <a:pt x="10759" y="6046"/>
                      <a:pt x="10952" y="6046"/>
                    </a:cubicBezTo>
                    <a:cubicBezTo>
                      <a:pt x="11489" y="6046"/>
                      <a:pt x="12606" y="5739"/>
                      <a:pt x="13343" y="3405"/>
                    </a:cubicBezTo>
                    <a:cubicBezTo>
                      <a:pt x="14069" y="1106"/>
                      <a:pt x="13232" y="1"/>
                      <a:pt x="12043" y="1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76"/>
              <p:cNvSpPr/>
              <p:nvPr/>
            </p:nvSpPr>
            <p:spPr>
              <a:xfrm>
                <a:off x="3730325" y="981400"/>
                <a:ext cx="387800" cy="453300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8132" extrusionOk="0">
                    <a:moveTo>
                      <a:pt x="6619" y="1"/>
                    </a:moveTo>
                    <a:cubicBezTo>
                      <a:pt x="4758" y="1"/>
                      <a:pt x="2693" y="437"/>
                      <a:pt x="768" y="1792"/>
                    </a:cubicBezTo>
                    <a:cubicBezTo>
                      <a:pt x="568" y="1925"/>
                      <a:pt x="301" y="2125"/>
                      <a:pt x="101" y="2292"/>
                    </a:cubicBezTo>
                    <a:lnTo>
                      <a:pt x="301" y="6061"/>
                    </a:lnTo>
                    <a:lnTo>
                      <a:pt x="435" y="8063"/>
                    </a:lnTo>
                    <a:lnTo>
                      <a:pt x="435" y="8096"/>
                    </a:lnTo>
                    <a:lnTo>
                      <a:pt x="134" y="11632"/>
                    </a:lnTo>
                    <a:cubicBezTo>
                      <a:pt x="1" y="13266"/>
                      <a:pt x="1" y="14701"/>
                      <a:pt x="801" y="16135"/>
                    </a:cubicBezTo>
                    <a:cubicBezTo>
                      <a:pt x="1102" y="16636"/>
                      <a:pt x="1469" y="17103"/>
                      <a:pt x="1836" y="17369"/>
                    </a:cubicBezTo>
                    <a:cubicBezTo>
                      <a:pt x="1902" y="17469"/>
                      <a:pt x="1969" y="17503"/>
                      <a:pt x="2069" y="17570"/>
                    </a:cubicBezTo>
                    <a:cubicBezTo>
                      <a:pt x="2336" y="17736"/>
                      <a:pt x="2636" y="17836"/>
                      <a:pt x="2970" y="17936"/>
                    </a:cubicBezTo>
                    <a:cubicBezTo>
                      <a:pt x="3003" y="17936"/>
                      <a:pt x="3103" y="17970"/>
                      <a:pt x="3136" y="17970"/>
                    </a:cubicBezTo>
                    <a:cubicBezTo>
                      <a:pt x="3591" y="18075"/>
                      <a:pt x="4105" y="18131"/>
                      <a:pt x="4656" y="18131"/>
                    </a:cubicBezTo>
                    <a:cubicBezTo>
                      <a:pt x="6891" y="18131"/>
                      <a:pt x="9735" y="17209"/>
                      <a:pt x="11743" y="14934"/>
                    </a:cubicBezTo>
                    <a:cubicBezTo>
                      <a:pt x="15512" y="10631"/>
                      <a:pt x="12677" y="1425"/>
                      <a:pt x="12677" y="1425"/>
                    </a:cubicBezTo>
                    <a:cubicBezTo>
                      <a:pt x="12677" y="1425"/>
                      <a:pt x="9981" y="1"/>
                      <a:pt x="6619" y="1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76"/>
              <p:cNvSpPr/>
              <p:nvPr/>
            </p:nvSpPr>
            <p:spPr>
              <a:xfrm>
                <a:off x="3801225" y="1427300"/>
                <a:ext cx="75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7" y="67"/>
                      <a:pt x="100" y="100"/>
                      <a:pt x="134" y="100"/>
                    </a:cubicBezTo>
                    <a:cubicBezTo>
                      <a:pt x="267" y="134"/>
                      <a:pt x="300" y="134"/>
                      <a:pt x="300" y="1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8C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76"/>
              <p:cNvSpPr/>
              <p:nvPr/>
            </p:nvSpPr>
            <p:spPr>
              <a:xfrm>
                <a:off x="4001350" y="997150"/>
                <a:ext cx="89150" cy="22420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8968" extrusionOk="0">
                    <a:moveTo>
                      <a:pt x="763" y="0"/>
                    </a:moveTo>
                    <a:cubicBezTo>
                      <a:pt x="506" y="0"/>
                      <a:pt x="249" y="87"/>
                      <a:pt x="1" y="294"/>
                    </a:cubicBezTo>
                    <a:cubicBezTo>
                      <a:pt x="1" y="294"/>
                      <a:pt x="134" y="2329"/>
                      <a:pt x="2036" y="3196"/>
                    </a:cubicBezTo>
                    <a:cubicBezTo>
                      <a:pt x="2036" y="3196"/>
                      <a:pt x="2169" y="6999"/>
                      <a:pt x="1602" y="8967"/>
                    </a:cubicBezTo>
                    <a:lnTo>
                      <a:pt x="2836" y="8967"/>
                    </a:lnTo>
                    <a:lnTo>
                      <a:pt x="3537" y="2596"/>
                    </a:lnTo>
                    <a:cubicBezTo>
                      <a:pt x="3565" y="2596"/>
                      <a:pt x="2164" y="0"/>
                      <a:pt x="7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76"/>
              <p:cNvSpPr/>
              <p:nvPr/>
            </p:nvSpPr>
            <p:spPr>
              <a:xfrm>
                <a:off x="3733675" y="933600"/>
                <a:ext cx="302725" cy="139300"/>
              </a:xfrm>
              <a:custGeom>
                <a:avLst/>
                <a:gdLst/>
                <a:ahLst/>
                <a:cxnLst/>
                <a:rect l="l" t="t" r="r" b="b"/>
                <a:pathLst>
                  <a:path w="12109" h="5572" extrusionOk="0">
                    <a:moveTo>
                      <a:pt x="11175" y="1"/>
                    </a:moveTo>
                    <a:lnTo>
                      <a:pt x="8039" y="134"/>
                    </a:lnTo>
                    <a:lnTo>
                      <a:pt x="4937" y="668"/>
                    </a:lnTo>
                    <a:lnTo>
                      <a:pt x="1868" y="1802"/>
                    </a:lnTo>
                    <a:lnTo>
                      <a:pt x="0" y="4304"/>
                    </a:lnTo>
                    <a:lnTo>
                      <a:pt x="67" y="5572"/>
                    </a:lnTo>
                    <a:cubicBezTo>
                      <a:pt x="501" y="4904"/>
                      <a:pt x="667" y="3704"/>
                      <a:pt x="667" y="3704"/>
                    </a:cubicBezTo>
                    <a:cubicBezTo>
                      <a:pt x="1691" y="3161"/>
                      <a:pt x="2341" y="3024"/>
                      <a:pt x="2843" y="3024"/>
                    </a:cubicBezTo>
                    <a:cubicBezTo>
                      <a:pt x="3360" y="3024"/>
                      <a:pt x="3720" y="3170"/>
                      <a:pt x="4170" y="3170"/>
                    </a:cubicBezTo>
                    <a:cubicBezTo>
                      <a:pt x="4493" y="3170"/>
                      <a:pt x="4863" y="3095"/>
                      <a:pt x="5371" y="2836"/>
                    </a:cubicBezTo>
                    <a:cubicBezTo>
                      <a:pt x="5721" y="2669"/>
                      <a:pt x="6317" y="2607"/>
                      <a:pt x="7015" y="2607"/>
                    </a:cubicBezTo>
                    <a:cubicBezTo>
                      <a:pt x="9107" y="2607"/>
                      <a:pt x="12109" y="3170"/>
                      <a:pt x="12109" y="3170"/>
                    </a:cubicBezTo>
                    <a:lnTo>
                      <a:pt x="111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76"/>
              <p:cNvSpPr/>
              <p:nvPr/>
            </p:nvSpPr>
            <p:spPr>
              <a:xfrm>
                <a:off x="3817900" y="1330550"/>
                <a:ext cx="223525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11109" extrusionOk="0">
                    <a:moveTo>
                      <a:pt x="8940" y="1"/>
                    </a:moveTo>
                    <a:lnTo>
                      <a:pt x="8940" y="1"/>
                    </a:lnTo>
                    <a:cubicBezTo>
                      <a:pt x="6653" y="3589"/>
                      <a:pt x="3401" y="4177"/>
                      <a:pt x="1515" y="4177"/>
                    </a:cubicBezTo>
                    <a:cubicBezTo>
                      <a:pt x="595" y="4177"/>
                      <a:pt x="1" y="4037"/>
                      <a:pt x="0" y="4037"/>
                    </a:cubicBezTo>
                    <a:lnTo>
                      <a:pt x="0" y="4037"/>
                    </a:lnTo>
                    <a:cubicBezTo>
                      <a:pt x="0" y="4037"/>
                      <a:pt x="1835" y="7206"/>
                      <a:pt x="1435" y="10475"/>
                    </a:cubicBezTo>
                    <a:cubicBezTo>
                      <a:pt x="1401" y="10709"/>
                      <a:pt x="1501" y="10942"/>
                      <a:pt x="1768" y="10975"/>
                    </a:cubicBezTo>
                    <a:cubicBezTo>
                      <a:pt x="2069" y="11009"/>
                      <a:pt x="2502" y="11109"/>
                      <a:pt x="3103" y="11109"/>
                    </a:cubicBezTo>
                    <a:cubicBezTo>
                      <a:pt x="2802" y="9641"/>
                      <a:pt x="3003" y="8607"/>
                      <a:pt x="3336" y="7873"/>
                    </a:cubicBezTo>
                    <a:cubicBezTo>
                      <a:pt x="3636" y="7206"/>
                      <a:pt x="4237" y="6672"/>
                      <a:pt x="4904" y="6339"/>
                    </a:cubicBezTo>
                    <a:cubicBezTo>
                      <a:pt x="8840" y="4371"/>
                      <a:pt x="8940" y="1"/>
                      <a:pt x="8940" y="1"/>
                    </a:cubicBezTo>
                    <a:close/>
                  </a:path>
                </a:pathLst>
              </a:custGeom>
              <a:solidFill>
                <a:srgbClr val="F48C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76"/>
              <p:cNvSpPr/>
              <p:nvPr/>
            </p:nvSpPr>
            <p:spPr>
              <a:xfrm>
                <a:off x="4072550" y="1225475"/>
                <a:ext cx="506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803" extrusionOk="0">
                    <a:moveTo>
                      <a:pt x="1999" y="1"/>
                    </a:moveTo>
                    <a:cubicBezTo>
                      <a:pt x="1768" y="1"/>
                      <a:pt x="0" y="88"/>
                      <a:pt x="655" y="2803"/>
                    </a:cubicBezTo>
                    <a:cubicBezTo>
                      <a:pt x="722" y="2803"/>
                      <a:pt x="555" y="701"/>
                      <a:pt x="2023" y="1"/>
                    </a:cubicBezTo>
                    <a:cubicBezTo>
                      <a:pt x="2023" y="1"/>
                      <a:pt x="2015" y="1"/>
                      <a:pt x="1999" y="1"/>
                    </a:cubicBezTo>
                    <a:close/>
                  </a:path>
                </a:pathLst>
              </a:custGeom>
              <a:solidFill>
                <a:srgbClr val="F48C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76"/>
              <p:cNvSpPr/>
              <p:nvPr/>
            </p:nvSpPr>
            <p:spPr>
              <a:xfrm>
                <a:off x="4091425" y="1249950"/>
                <a:ext cx="25875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924" extrusionOk="0">
                    <a:moveTo>
                      <a:pt x="370" y="0"/>
                    </a:moveTo>
                    <a:cubicBezTo>
                      <a:pt x="299" y="0"/>
                      <a:pt x="220" y="7"/>
                      <a:pt x="134" y="23"/>
                    </a:cubicBezTo>
                    <a:lnTo>
                      <a:pt x="1" y="923"/>
                    </a:lnTo>
                    <a:cubicBezTo>
                      <a:pt x="1" y="923"/>
                      <a:pt x="208" y="302"/>
                      <a:pt x="699" y="302"/>
                    </a:cubicBezTo>
                    <a:cubicBezTo>
                      <a:pt x="799" y="302"/>
                      <a:pt x="910" y="327"/>
                      <a:pt x="1035" y="390"/>
                    </a:cubicBezTo>
                    <a:cubicBezTo>
                      <a:pt x="1035" y="390"/>
                      <a:pt x="905" y="0"/>
                      <a:pt x="370" y="0"/>
                    </a:cubicBezTo>
                    <a:close/>
                  </a:path>
                </a:pathLst>
              </a:custGeom>
              <a:solidFill>
                <a:srgbClr val="F48C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76"/>
              <p:cNvSpPr/>
              <p:nvPr/>
            </p:nvSpPr>
            <p:spPr>
              <a:xfrm>
                <a:off x="4084750" y="941125"/>
                <a:ext cx="400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402" extrusionOk="0">
                    <a:moveTo>
                      <a:pt x="1602" y="0"/>
                    </a:moveTo>
                    <a:lnTo>
                      <a:pt x="1602" y="0"/>
                    </a:lnTo>
                    <a:cubicBezTo>
                      <a:pt x="501" y="100"/>
                      <a:pt x="1" y="667"/>
                      <a:pt x="1" y="667"/>
                    </a:cubicBezTo>
                    <a:lnTo>
                      <a:pt x="1" y="1401"/>
                    </a:lnTo>
                    <a:cubicBezTo>
                      <a:pt x="1535" y="1201"/>
                      <a:pt x="1602" y="0"/>
                      <a:pt x="1602" y="0"/>
                    </a:cubicBez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76"/>
              <p:cNvSpPr/>
              <p:nvPr/>
            </p:nvSpPr>
            <p:spPr>
              <a:xfrm>
                <a:off x="4094750" y="962975"/>
                <a:ext cx="47575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954" extrusionOk="0">
                    <a:moveTo>
                      <a:pt x="1278" y="0"/>
                    </a:moveTo>
                    <a:cubicBezTo>
                      <a:pt x="592" y="0"/>
                      <a:pt x="201" y="227"/>
                      <a:pt x="201" y="227"/>
                    </a:cubicBezTo>
                    <a:lnTo>
                      <a:pt x="1" y="894"/>
                    </a:lnTo>
                    <a:cubicBezTo>
                      <a:pt x="189" y="936"/>
                      <a:pt x="359" y="954"/>
                      <a:pt x="514" y="954"/>
                    </a:cubicBezTo>
                    <a:cubicBezTo>
                      <a:pt x="1596" y="954"/>
                      <a:pt x="1902" y="60"/>
                      <a:pt x="1902" y="60"/>
                    </a:cubicBezTo>
                    <a:cubicBezTo>
                      <a:pt x="1674" y="17"/>
                      <a:pt x="1465" y="0"/>
                      <a:pt x="12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76"/>
              <p:cNvSpPr/>
              <p:nvPr/>
            </p:nvSpPr>
            <p:spPr>
              <a:xfrm>
                <a:off x="4101425" y="1509850"/>
                <a:ext cx="537925" cy="1325975"/>
              </a:xfrm>
              <a:custGeom>
                <a:avLst/>
                <a:gdLst/>
                <a:ahLst/>
                <a:cxnLst/>
                <a:rect l="l" t="t" r="r" b="b"/>
                <a:pathLst>
                  <a:path w="21517" h="53039" extrusionOk="0">
                    <a:moveTo>
                      <a:pt x="1" y="1"/>
                    </a:moveTo>
                    <a:lnTo>
                      <a:pt x="4404" y="19748"/>
                    </a:lnTo>
                    <a:cubicBezTo>
                      <a:pt x="5505" y="21149"/>
                      <a:pt x="6639" y="22383"/>
                      <a:pt x="7673" y="23484"/>
                    </a:cubicBezTo>
                    <a:cubicBezTo>
                      <a:pt x="11009" y="26920"/>
                      <a:pt x="13644" y="28688"/>
                      <a:pt x="13644" y="28688"/>
                    </a:cubicBezTo>
                    <a:cubicBezTo>
                      <a:pt x="8941" y="34025"/>
                      <a:pt x="5672" y="43599"/>
                      <a:pt x="5672" y="43599"/>
                    </a:cubicBezTo>
                    <a:lnTo>
                      <a:pt x="2803" y="46901"/>
                    </a:lnTo>
                    <a:lnTo>
                      <a:pt x="2603" y="47101"/>
                    </a:lnTo>
                    <a:lnTo>
                      <a:pt x="1602" y="48302"/>
                    </a:lnTo>
                    <a:cubicBezTo>
                      <a:pt x="1435" y="50137"/>
                      <a:pt x="2102" y="51337"/>
                      <a:pt x="3770" y="53039"/>
                    </a:cubicBezTo>
                    <a:cubicBezTo>
                      <a:pt x="4271" y="52572"/>
                      <a:pt x="4704" y="52071"/>
                      <a:pt x="5171" y="51638"/>
                    </a:cubicBezTo>
                    <a:cubicBezTo>
                      <a:pt x="6839" y="49970"/>
                      <a:pt x="8440" y="48235"/>
                      <a:pt x="9941" y="46434"/>
                    </a:cubicBezTo>
                    <a:cubicBezTo>
                      <a:pt x="11843" y="44166"/>
                      <a:pt x="13677" y="41797"/>
                      <a:pt x="15412" y="39329"/>
                    </a:cubicBezTo>
                    <a:lnTo>
                      <a:pt x="20916" y="31357"/>
                    </a:lnTo>
                    <a:cubicBezTo>
                      <a:pt x="21483" y="30556"/>
                      <a:pt x="21516" y="29555"/>
                      <a:pt x="21116" y="28688"/>
                    </a:cubicBezTo>
                    <a:lnTo>
                      <a:pt x="9074" y="54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76"/>
              <p:cNvSpPr/>
              <p:nvPr/>
            </p:nvSpPr>
            <p:spPr>
              <a:xfrm>
                <a:off x="4137300" y="2684025"/>
                <a:ext cx="93425" cy="152650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6106" extrusionOk="0">
                    <a:moveTo>
                      <a:pt x="1368" y="1"/>
                    </a:moveTo>
                    <a:lnTo>
                      <a:pt x="167" y="1368"/>
                    </a:lnTo>
                    <a:cubicBezTo>
                      <a:pt x="0" y="3203"/>
                      <a:pt x="667" y="4404"/>
                      <a:pt x="2335" y="6105"/>
                    </a:cubicBezTo>
                    <a:cubicBezTo>
                      <a:pt x="2836" y="5671"/>
                      <a:pt x="3269" y="5171"/>
                      <a:pt x="3736" y="4704"/>
                    </a:cubicBezTo>
                    <a:cubicBezTo>
                      <a:pt x="1935" y="3336"/>
                      <a:pt x="1501" y="935"/>
                      <a:pt x="13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76"/>
              <p:cNvSpPr/>
              <p:nvPr/>
            </p:nvSpPr>
            <p:spPr>
              <a:xfrm>
                <a:off x="4196500" y="2794100"/>
                <a:ext cx="1670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68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35"/>
                      <a:pt x="134" y="668"/>
                      <a:pt x="334" y="668"/>
                    </a:cubicBezTo>
                    <a:cubicBezTo>
                      <a:pt x="534" y="668"/>
                      <a:pt x="668" y="535"/>
                      <a:pt x="668" y="334"/>
                    </a:cubicBezTo>
                    <a:cubicBezTo>
                      <a:pt x="668" y="134"/>
                      <a:pt x="534" y="1"/>
                      <a:pt x="334" y="1"/>
                    </a:cubicBez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76"/>
              <p:cNvSpPr/>
              <p:nvPr/>
            </p:nvSpPr>
            <p:spPr>
              <a:xfrm>
                <a:off x="2970625" y="1222150"/>
                <a:ext cx="813100" cy="730550"/>
              </a:xfrm>
              <a:custGeom>
                <a:avLst/>
                <a:gdLst/>
                <a:ahLst/>
                <a:cxnLst/>
                <a:rect l="l" t="t" r="r" b="b"/>
                <a:pathLst>
                  <a:path w="32524" h="29222" extrusionOk="0">
                    <a:moveTo>
                      <a:pt x="4270" y="1"/>
                    </a:moveTo>
                    <a:cubicBezTo>
                      <a:pt x="4270" y="1"/>
                      <a:pt x="3273" y="579"/>
                      <a:pt x="1633" y="579"/>
                    </a:cubicBezTo>
                    <a:cubicBezTo>
                      <a:pt x="1152" y="579"/>
                      <a:pt x="616" y="529"/>
                      <a:pt x="34" y="401"/>
                    </a:cubicBezTo>
                    <a:cubicBezTo>
                      <a:pt x="34" y="401"/>
                      <a:pt x="1" y="1168"/>
                      <a:pt x="1" y="2469"/>
                    </a:cubicBezTo>
                    <a:cubicBezTo>
                      <a:pt x="1" y="5871"/>
                      <a:pt x="134" y="12876"/>
                      <a:pt x="1535" y="18881"/>
                    </a:cubicBezTo>
                    <a:cubicBezTo>
                      <a:pt x="1702" y="19681"/>
                      <a:pt x="2336" y="20248"/>
                      <a:pt x="3136" y="20482"/>
                    </a:cubicBezTo>
                    <a:lnTo>
                      <a:pt x="14011" y="23084"/>
                    </a:lnTo>
                    <a:cubicBezTo>
                      <a:pt x="17680" y="23984"/>
                      <a:pt x="21282" y="25352"/>
                      <a:pt x="24551" y="27220"/>
                    </a:cubicBezTo>
                    <a:cubicBezTo>
                      <a:pt x="25652" y="27854"/>
                      <a:pt x="26720" y="28521"/>
                      <a:pt x="27787" y="29221"/>
                    </a:cubicBezTo>
                    <a:lnTo>
                      <a:pt x="32524" y="13443"/>
                    </a:lnTo>
                    <a:lnTo>
                      <a:pt x="25052" y="13744"/>
                    </a:lnTo>
                    <a:cubicBezTo>
                      <a:pt x="23984" y="13744"/>
                      <a:pt x="22850" y="13910"/>
                      <a:pt x="21816" y="14177"/>
                    </a:cubicBezTo>
                    <a:cubicBezTo>
                      <a:pt x="21816" y="14177"/>
                      <a:pt x="19715" y="13877"/>
                      <a:pt x="15712" y="13877"/>
                    </a:cubicBezTo>
                    <a:cubicBezTo>
                      <a:pt x="13710" y="13877"/>
                      <a:pt x="11275" y="13910"/>
                      <a:pt x="8340" y="14177"/>
                    </a:cubicBezTo>
                    <a:cubicBezTo>
                      <a:pt x="8340" y="14177"/>
                      <a:pt x="7973" y="10975"/>
                      <a:pt x="6705" y="8206"/>
                    </a:cubicBezTo>
                    <a:cubicBezTo>
                      <a:pt x="5838" y="6338"/>
                      <a:pt x="5171" y="4404"/>
                      <a:pt x="4704" y="2469"/>
                    </a:cubicBezTo>
                    <a:cubicBezTo>
                      <a:pt x="4537" y="1735"/>
                      <a:pt x="4437" y="1035"/>
                      <a:pt x="4304" y="301"/>
                    </a:cubicBezTo>
                    <a:lnTo>
                      <a:pt x="42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76"/>
              <p:cNvSpPr/>
              <p:nvPr/>
            </p:nvSpPr>
            <p:spPr>
              <a:xfrm>
                <a:off x="2970625" y="1221325"/>
                <a:ext cx="11760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2704" extrusionOk="0">
                    <a:moveTo>
                      <a:pt x="4237" y="0"/>
                    </a:moveTo>
                    <a:cubicBezTo>
                      <a:pt x="4237" y="0"/>
                      <a:pt x="3239" y="579"/>
                      <a:pt x="1615" y="579"/>
                    </a:cubicBezTo>
                    <a:cubicBezTo>
                      <a:pt x="1139" y="579"/>
                      <a:pt x="609" y="529"/>
                      <a:pt x="34" y="400"/>
                    </a:cubicBezTo>
                    <a:cubicBezTo>
                      <a:pt x="34" y="400"/>
                      <a:pt x="1" y="1168"/>
                      <a:pt x="1" y="2469"/>
                    </a:cubicBezTo>
                    <a:cubicBezTo>
                      <a:pt x="599" y="2568"/>
                      <a:pt x="1628" y="2704"/>
                      <a:pt x="2679" y="2704"/>
                    </a:cubicBezTo>
                    <a:cubicBezTo>
                      <a:pt x="3385" y="2704"/>
                      <a:pt x="4101" y="2643"/>
                      <a:pt x="4704" y="2469"/>
                    </a:cubicBezTo>
                    <a:cubicBezTo>
                      <a:pt x="4537" y="1735"/>
                      <a:pt x="4437" y="1001"/>
                      <a:pt x="4304" y="300"/>
                    </a:cubicBezTo>
                    <a:lnTo>
                      <a:pt x="42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76"/>
              <p:cNvSpPr/>
              <p:nvPr/>
            </p:nvSpPr>
            <p:spPr>
              <a:xfrm>
                <a:off x="2987300" y="1253000"/>
                <a:ext cx="125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35" extrusionOk="0">
                    <a:moveTo>
                      <a:pt x="268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401"/>
                      <a:pt x="101" y="534"/>
                      <a:pt x="268" y="534"/>
                    </a:cubicBezTo>
                    <a:cubicBezTo>
                      <a:pt x="401" y="534"/>
                      <a:pt x="501" y="401"/>
                      <a:pt x="501" y="268"/>
                    </a:cubicBezTo>
                    <a:cubicBezTo>
                      <a:pt x="501" y="134"/>
                      <a:pt x="401" y="1"/>
                      <a:pt x="268" y="1"/>
                    </a:cubicBez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76"/>
              <p:cNvSpPr/>
              <p:nvPr/>
            </p:nvSpPr>
            <p:spPr>
              <a:xfrm>
                <a:off x="3596075" y="3170200"/>
                <a:ext cx="196000" cy="11333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45334" extrusionOk="0">
                    <a:moveTo>
                      <a:pt x="6606" y="2055"/>
                    </a:moveTo>
                    <a:cubicBezTo>
                      <a:pt x="6861" y="2090"/>
                      <a:pt x="7037" y="2102"/>
                      <a:pt x="7105" y="2102"/>
                    </a:cubicBezTo>
                    <a:cubicBezTo>
                      <a:pt x="6937" y="2090"/>
                      <a:pt x="6768" y="2074"/>
                      <a:pt x="6606" y="2055"/>
                    </a:cubicBezTo>
                    <a:close/>
                    <a:moveTo>
                      <a:pt x="1702" y="1"/>
                    </a:moveTo>
                    <a:cubicBezTo>
                      <a:pt x="1702" y="1"/>
                      <a:pt x="2035" y="2436"/>
                      <a:pt x="3670" y="3503"/>
                    </a:cubicBezTo>
                    <a:cubicBezTo>
                      <a:pt x="3670" y="3503"/>
                      <a:pt x="4537" y="16112"/>
                      <a:pt x="3003" y="20316"/>
                    </a:cubicBezTo>
                    <a:cubicBezTo>
                      <a:pt x="3003" y="20316"/>
                      <a:pt x="3970" y="22584"/>
                      <a:pt x="2869" y="23118"/>
                    </a:cubicBezTo>
                    <a:cubicBezTo>
                      <a:pt x="2869" y="23118"/>
                      <a:pt x="2602" y="34993"/>
                      <a:pt x="701" y="38595"/>
                    </a:cubicBezTo>
                    <a:cubicBezTo>
                      <a:pt x="701" y="38595"/>
                      <a:pt x="701" y="43365"/>
                      <a:pt x="0" y="45333"/>
                    </a:cubicBezTo>
                    <a:cubicBezTo>
                      <a:pt x="1001" y="45267"/>
                      <a:pt x="1668" y="45133"/>
                      <a:pt x="1668" y="45133"/>
                    </a:cubicBezTo>
                    <a:cubicBezTo>
                      <a:pt x="2269" y="43465"/>
                      <a:pt x="2002" y="40096"/>
                      <a:pt x="2002" y="40096"/>
                    </a:cubicBezTo>
                    <a:cubicBezTo>
                      <a:pt x="5304" y="34826"/>
                      <a:pt x="5171" y="23618"/>
                      <a:pt x="5171" y="23618"/>
                    </a:cubicBezTo>
                    <a:cubicBezTo>
                      <a:pt x="5604" y="22617"/>
                      <a:pt x="5171" y="21783"/>
                      <a:pt x="5171" y="21783"/>
                    </a:cubicBezTo>
                    <a:cubicBezTo>
                      <a:pt x="7839" y="13444"/>
                      <a:pt x="5838" y="1936"/>
                      <a:pt x="5838" y="1936"/>
                    </a:cubicBezTo>
                    <a:lnTo>
                      <a:pt x="5838" y="1936"/>
                    </a:lnTo>
                    <a:cubicBezTo>
                      <a:pt x="6051" y="1978"/>
                      <a:pt x="6318" y="2021"/>
                      <a:pt x="6606" y="2055"/>
                    </a:cubicBezTo>
                    <a:lnTo>
                      <a:pt x="6606" y="2055"/>
                    </a:lnTo>
                    <a:cubicBezTo>
                      <a:pt x="5608" y="1918"/>
                      <a:pt x="3401" y="1435"/>
                      <a:pt x="1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76"/>
              <p:cNvSpPr/>
              <p:nvPr/>
            </p:nvSpPr>
            <p:spPr>
              <a:xfrm>
                <a:off x="3773700" y="3222750"/>
                <a:ext cx="8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" h="1" extrusionOk="0">
                    <a:moveTo>
                      <a:pt x="34" y="0"/>
                    </a:moveTo>
                    <a:cubicBezTo>
                      <a:pt x="34" y="0"/>
                      <a:pt x="0" y="0"/>
                      <a:pt x="34" y="0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76"/>
              <p:cNvSpPr/>
              <p:nvPr/>
            </p:nvSpPr>
            <p:spPr>
              <a:xfrm>
                <a:off x="3098225" y="4288725"/>
                <a:ext cx="573750" cy="294575"/>
              </a:xfrm>
              <a:custGeom>
                <a:avLst/>
                <a:gdLst/>
                <a:ahLst/>
                <a:cxnLst/>
                <a:rect l="l" t="t" r="r" b="b"/>
                <a:pathLst>
                  <a:path w="22950" h="11783" extrusionOk="0">
                    <a:moveTo>
                      <a:pt x="13337" y="0"/>
                    </a:moveTo>
                    <a:cubicBezTo>
                      <a:pt x="13125" y="0"/>
                      <a:pt x="12908" y="104"/>
                      <a:pt x="12776" y="292"/>
                    </a:cubicBezTo>
                    <a:lnTo>
                      <a:pt x="11675" y="2060"/>
                    </a:lnTo>
                    <a:cubicBezTo>
                      <a:pt x="11675" y="2060"/>
                      <a:pt x="8106" y="4062"/>
                      <a:pt x="6672" y="5429"/>
                    </a:cubicBezTo>
                    <a:lnTo>
                      <a:pt x="534" y="7864"/>
                    </a:lnTo>
                    <a:cubicBezTo>
                      <a:pt x="200" y="7964"/>
                      <a:pt x="0" y="8298"/>
                      <a:pt x="0" y="8698"/>
                    </a:cubicBezTo>
                    <a:cubicBezTo>
                      <a:pt x="0" y="9299"/>
                      <a:pt x="167" y="10266"/>
                      <a:pt x="867" y="11233"/>
                    </a:cubicBezTo>
                    <a:cubicBezTo>
                      <a:pt x="867" y="11233"/>
                      <a:pt x="3192" y="11782"/>
                      <a:pt x="5400" y="11782"/>
                    </a:cubicBezTo>
                    <a:cubicBezTo>
                      <a:pt x="6173" y="11782"/>
                      <a:pt x="6932" y="11715"/>
                      <a:pt x="7572" y="11534"/>
                    </a:cubicBezTo>
                    <a:cubicBezTo>
                      <a:pt x="10041" y="10800"/>
                      <a:pt x="14377" y="8865"/>
                      <a:pt x="17246" y="8231"/>
                    </a:cubicBezTo>
                    <a:cubicBezTo>
                      <a:pt x="19948" y="7631"/>
                      <a:pt x="22083" y="7697"/>
                      <a:pt x="22950" y="6397"/>
                    </a:cubicBezTo>
                    <a:cubicBezTo>
                      <a:pt x="22950" y="6397"/>
                      <a:pt x="22416" y="2394"/>
                      <a:pt x="20782" y="1760"/>
                    </a:cubicBezTo>
                    <a:cubicBezTo>
                      <a:pt x="20765" y="1760"/>
                      <a:pt x="19249" y="2085"/>
                      <a:pt x="17671" y="2085"/>
                    </a:cubicBezTo>
                    <a:cubicBezTo>
                      <a:pt x="16135" y="2085"/>
                      <a:pt x="14539" y="1777"/>
                      <a:pt x="14210" y="559"/>
                    </a:cubicBezTo>
                    <a:lnTo>
                      <a:pt x="13777" y="192"/>
                    </a:lnTo>
                    <a:cubicBezTo>
                      <a:pt x="13661" y="62"/>
                      <a:pt x="13500" y="0"/>
                      <a:pt x="133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76"/>
              <p:cNvSpPr/>
              <p:nvPr/>
            </p:nvSpPr>
            <p:spPr>
              <a:xfrm>
                <a:off x="3119075" y="4448625"/>
                <a:ext cx="565425" cy="158750"/>
              </a:xfrm>
              <a:custGeom>
                <a:avLst/>
                <a:gdLst/>
                <a:ahLst/>
                <a:cxnLst/>
                <a:rect l="l" t="t" r="r" b="b"/>
                <a:pathLst>
                  <a:path w="22617" h="6350" extrusionOk="0">
                    <a:moveTo>
                      <a:pt x="22083" y="1"/>
                    </a:moveTo>
                    <a:cubicBezTo>
                      <a:pt x="21215" y="1301"/>
                      <a:pt x="19681" y="968"/>
                      <a:pt x="16378" y="1568"/>
                    </a:cubicBezTo>
                    <a:cubicBezTo>
                      <a:pt x="13443" y="2135"/>
                      <a:pt x="9173" y="4404"/>
                      <a:pt x="6705" y="5138"/>
                    </a:cubicBezTo>
                    <a:cubicBezTo>
                      <a:pt x="6065" y="5319"/>
                      <a:pt x="5306" y="5386"/>
                      <a:pt x="4533" y="5386"/>
                    </a:cubicBezTo>
                    <a:cubicBezTo>
                      <a:pt x="2325" y="5386"/>
                      <a:pt x="0" y="4837"/>
                      <a:pt x="0" y="4837"/>
                    </a:cubicBezTo>
                    <a:lnTo>
                      <a:pt x="0" y="4837"/>
                    </a:lnTo>
                    <a:cubicBezTo>
                      <a:pt x="0" y="4837"/>
                      <a:pt x="767" y="5805"/>
                      <a:pt x="1768" y="5972"/>
                    </a:cubicBezTo>
                    <a:cubicBezTo>
                      <a:pt x="2426" y="6081"/>
                      <a:pt x="3951" y="6350"/>
                      <a:pt x="5344" y="6350"/>
                    </a:cubicBezTo>
                    <a:cubicBezTo>
                      <a:pt x="6069" y="6350"/>
                      <a:pt x="6758" y="6277"/>
                      <a:pt x="7272" y="6072"/>
                    </a:cubicBezTo>
                    <a:cubicBezTo>
                      <a:pt x="8728" y="5554"/>
                      <a:pt x="11062" y="4534"/>
                      <a:pt x="12541" y="4534"/>
                    </a:cubicBezTo>
                    <a:cubicBezTo>
                      <a:pt x="12587" y="4534"/>
                      <a:pt x="12632" y="4535"/>
                      <a:pt x="12676" y="4537"/>
                    </a:cubicBezTo>
                    <a:cubicBezTo>
                      <a:pt x="12992" y="4559"/>
                      <a:pt x="13591" y="4584"/>
                      <a:pt x="14346" y="4584"/>
                    </a:cubicBezTo>
                    <a:cubicBezTo>
                      <a:pt x="17021" y="4584"/>
                      <a:pt x="21654" y="4268"/>
                      <a:pt x="22616" y="2369"/>
                    </a:cubicBezTo>
                    <a:cubicBezTo>
                      <a:pt x="22616" y="2369"/>
                      <a:pt x="22416" y="634"/>
                      <a:pt x="220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76"/>
              <p:cNvSpPr/>
              <p:nvPr/>
            </p:nvSpPr>
            <p:spPr>
              <a:xfrm>
                <a:off x="3858750" y="4602075"/>
                <a:ext cx="325275" cy="291350"/>
              </a:xfrm>
              <a:custGeom>
                <a:avLst/>
                <a:gdLst/>
                <a:ahLst/>
                <a:cxnLst/>
                <a:rect l="l" t="t" r="r" b="b"/>
                <a:pathLst>
                  <a:path w="13011" h="11654" extrusionOk="0">
                    <a:moveTo>
                      <a:pt x="12810" y="0"/>
                    </a:moveTo>
                    <a:lnTo>
                      <a:pt x="34" y="9073"/>
                    </a:lnTo>
                    <a:cubicBezTo>
                      <a:pt x="34" y="9073"/>
                      <a:pt x="1" y="10608"/>
                      <a:pt x="1435" y="11175"/>
                    </a:cubicBezTo>
                    <a:cubicBezTo>
                      <a:pt x="2094" y="11410"/>
                      <a:pt x="3175" y="11653"/>
                      <a:pt x="4342" y="11653"/>
                    </a:cubicBezTo>
                    <a:cubicBezTo>
                      <a:pt x="5656" y="11653"/>
                      <a:pt x="7080" y="11346"/>
                      <a:pt x="8140" y="10374"/>
                    </a:cubicBezTo>
                    <a:cubicBezTo>
                      <a:pt x="10175" y="8540"/>
                      <a:pt x="10608" y="6772"/>
                      <a:pt x="11809" y="5104"/>
                    </a:cubicBezTo>
                    <a:cubicBezTo>
                      <a:pt x="13010" y="3436"/>
                      <a:pt x="12810" y="1"/>
                      <a:pt x="12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76"/>
              <p:cNvSpPr/>
              <p:nvPr/>
            </p:nvSpPr>
            <p:spPr>
              <a:xfrm>
                <a:off x="3849575" y="4487150"/>
                <a:ext cx="337775" cy="376175"/>
              </a:xfrm>
              <a:custGeom>
                <a:avLst/>
                <a:gdLst/>
                <a:ahLst/>
                <a:cxnLst/>
                <a:rect l="l" t="t" r="r" b="b"/>
                <a:pathLst>
                  <a:path w="13511" h="15047" extrusionOk="0">
                    <a:moveTo>
                      <a:pt x="6538" y="1"/>
                    </a:moveTo>
                    <a:cubicBezTo>
                      <a:pt x="6029" y="1"/>
                      <a:pt x="5604" y="160"/>
                      <a:pt x="5305" y="628"/>
                    </a:cubicBezTo>
                    <a:cubicBezTo>
                      <a:pt x="4704" y="1462"/>
                      <a:pt x="4738" y="2162"/>
                      <a:pt x="4738" y="2162"/>
                    </a:cubicBezTo>
                    <a:cubicBezTo>
                      <a:pt x="4738" y="2162"/>
                      <a:pt x="4729" y="2161"/>
                      <a:pt x="4713" y="2161"/>
                    </a:cubicBezTo>
                    <a:cubicBezTo>
                      <a:pt x="4608" y="2161"/>
                      <a:pt x="4200" y="2212"/>
                      <a:pt x="4171" y="2996"/>
                    </a:cubicBezTo>
                    <a:cubicBezTo>
                      <a:pt x="4137" y="3630"/>
                      <a:pt x="3837" y="6198"/>
                      <a:pt x="2236" y="7866"/>
                    </a:cubicBezTo>
                    <a:cubicBezTo>
                      <a:pt x="668" y="9534"/>
                      <a:pt x="1" y="12336"/>
                      <a:pt x="401" y="13670"/>
                    </a:cubicBezTo>
                    <a:cubicBezTo>
                      <a:pt x="618" y="14354"/>
                      <a:pt x="2311" y="15046"/>
                      <a:pt x="4279" y="15046"/>
                    </a:cubicBezTo>
                    <a:cubicBezTo>
                      <a:pt x="6247" y="15046"/>
                      <a:pt x="8490" y="14354"/>
                      <a:pt x="9808" y="12269"/>
                    </a:cubicBezTo>
                    <a:cubicBezTo>
                      <a:pt x="12376" y="8100"/>
                      <a:pt x="12210" y="8600"/>
                      <a:pt x="12877" y="6932"/>
                    </a:cubicBezTo>
                    <a:cubicBezTo>
                      <a:pt x="13511" y="5198"/>
                      <a:pt x="13210" y="2029"/>
                      <a:pt x="12176" y="961"/>
                    </a:cubicBezTo>
                    <a:cubicBezTo>
                      <a:pt x="12176" y="961"/>
                      <a:pt x="12010" y="1795"/>
                      <a:pt x="11242" y="2296"/>
                    </a:cubicBezTo>
                    <a:cubicBezTo>
                      <a:pt x="10842" y="2563"/>
                      <a:pt x="11242" y="2462"/>
                      <a:pt x="10508" y="2529"/>
                    </a:cubicBezTo>
                    <a:cubicBezTo>
                      <a:pt x="10508" y="2529"/>
                      <a:pt x="11076" y="928"/>
                      <a:pt x="9374" y="594"/>
                    </a:cubicBezTo>
                    <a:cubicBezTo>
                      <a:pt x="8336" y="391"/>
                      <a:pt x="7335" y="1"/>
                      <a:pt x="65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76"/>
              <p:cNvSpPr/>
              <p:nvPr/>
            </p:nvSpPr>
            <p:spPr>
              <a:xfrm>
                <a:off x="3917975" y="1646625"/>
                <a:ext cx="15180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6505" extrusionOk="0">
                    <a:moveTo>
                      <a:pt x="0" y="0"/>
                    </a:moveTo>
                    <a:lnTo>
                      <a:pt x="3269" y="6505"/>
                    </a:lnTo>
                    <a:lnTo>
                      <a:pt x="5904" y="4337"/>
                    </a:lnTo>
                    <a:lnTo>
                      <a:pt x="6071" y="3203"/>
                    </a:lnTo>
                    <a:lnTo>
                      <a:pt x="3469" y="48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76"/>
              <p:cNvSpPr/>
              <p:nvPr/>
            </p:nvSpPr>
            <p:spPr>
              <a:xfrm>
                <a:off x="3807050" y="1646625"/>
                <a:ext cx="104275" cy="120950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4838" extrusionOk="0">
                    <a:moveTo>
                      <a:pt x="4170" y="0"/>
                    </a:moveTo>
                    <a:lnTo>
                      <a:pt x="234" y="3203"/>
                    </a:lnTo>
                    <a:lnTo>
                      <a:pt x="1" y="4837"/>
                    </a:lnTo>
                    <a:lnTo>
                      <a:pt x="4170" y="0"/>
                    </a:lnTo>
                    <a:close/>
                  </a:path>
                </a:pathLst>
              </a:custGeom>
              <a:solidFill>
                <a:srgbClr val="CCCC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76"/>
              <p:cNvSpPr/>
              <p:nvPr/>
            </p:nvSpPr>
            <p:spPr>
              <a:xfrm>
                <a:off x="3857925" y="1646625"/>
                <a:ext cx="95925" cy="120950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4838" extrusionOk="0">
                    <a:moveTo>
                      <a:pt x="2135" y="0"/>
                    </a:moveTo>
                    <a:lnTo>
                      <a:pt x="1" y="2469"/>
                    </a:lnTo>
                    <a:lnTo>
                      <a:pt x="1068" y="4837"/>
                    </a:lnTo>
                    <a:lnTo>
                      <a:pt x="2135" y="4837"/>
                    </a:lnTo>
                    <a:lnTo>
                      <a:pt x="3837" y="2836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76"/>
              <p:cNvSpPr/>
              <p:nvPr/>
            </p:nvSpPr>
            <p:spPr>
              <a:xfrm>
                <a:off x="3725325" y="1767550"/>
                <a:ext cx="186000" cy="941525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37661" extrusionOk="0">
                    <a:moveTo>
                      <a:pt x="6372" y="0"/>
                    </a:moveTo>
                    <a:lnTo>
                      <a:pt x="1" y="28821"/>
                    </a:lnTo>
                    <a:lnTo>
                      <a:pt x="1702" y="37660"/>
                    </a:lnTo>
                    <a:lnTo>
                      <a:pt x="6372" y="29821"/>
                    </a:lnTo>
                    <a:lnTo>
                      <a:pt x="7439" y="0"/>
                    </a:lnTo>
                    <a:close/>
                  </a:path>
                </a:pathLst>
              </a:custGeom>
              <a:solidFill>
                <a:srgbClr val="202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76"/>
              <p:cNvSpPr/>
              <p:nvPr/>
            </p:nvSpPr>
            <p:spPr>
              <a:xfrm>
                <a:off x="4166475" y="1993525"/>
                <a:ext cx="343600" cy="733050"/>
              </a:xfrm>
              <a:custGeom>
                <a:avLst/>
                <a:gdLst/>
                <a:ahLst/>
                <a:cxnLst/>
                <a:rect l="l" t="t" r="r" b="b"/>
                <a:pathLst>
                  <a:path w="13744" h="29322" extrusionOk="0">
                    <a:moveTo>
                      <a:pt x="5638" y="1"/>
                    </a:moveTo>
                    <a:cubicBezTo>
                      <a:pt x="5638" y="1"/>
                      <a:pt x="5638" y="1"/>
                      <a:pt x="5638" y="1"/>
                    </a:cubicBezTo>
                    <a:lnTo>
                      <a:pt x="5071" y="4171"/>
                    </a:lnTo>
                    <a:cubicBezTo>
                      <a:pt x="8407" y="7640"/>
                      <a:pt x="11042" y="9374"/>
                      <a:pt x="11042" y="9374"/>
                    </a:cubicBezTo>
                    <a:cubicBezTo>
                      <a:pt x="6339" y="14711"/>
                      <a:pt x="3070" y="24318"/>
                      <a:pt x="3070" y="24318"/>
                    </a:cubicBezTo>
                    <a:lnTo>
                      <a:pt x="201" y="27621"/>
                    </a:lnTo>
                    <a:lnTo>
                      <a:pt x="1" y="27821"/>
                    </a:lnTo>
                    <a:lnTo>
                      <a:pt x="568" y="29322"/>
                    </a:lnTo>
                    <a:lnTo>
                      <a:pt x="4370" y="25519"/>
                    </a:lnTo>
                    <a:cubicBezTo>
                      <a:pt x="6205" y="20382"/>
                      <a:pt x="13744" y="8374"/>
                      <a:pt x="13744" y="8374"/>
                    </a:cubicBezTo>
                    <a:cubicBezTo>
                      <a:pt x="9417" y="7142"/>
                      <a:pt x="5656" y="1"/>
                      <a:pt x="56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76"/>
              <p:cNvSpPr/>
              <p:nvPr/>
            </p:nvSpPr>
            <p:spPr>
              <a:xfrm>
                <a:off x="2971450" y="1282200"/>
                <a:ext cx="627975" cy="619625"/>
              </a:xfrm>
              <a:custGeom>
                <a:avLst/>
                <a:gdLst/>
                <a:ahLst/>
                <a:cxnLst/>
                <a:rect l="l" t="t" r="r" b="b"/>
                <a:pathLst>
                  <a:path w="25119" h="24785" extrusionOk="0">
                    <a:moveTo>
                      <a:pt x="1" y="0"/>
                    </a:moveTo>
                    <a:cubicBezTo>
                      <a:pt x="1" y="3436"/>
                      <a:pt x="134" y="10441"/>
                      <a:pt x="1535" y="16445"/>
                    </a:cubicBezTo>
                    <a:cubicBezTo>
                      <a:pt x="1702" y="17246"/>
                      <a:pt x="2336" y="17813"/>
                      <a:pt x="3136" y="18013"/>
                    </a:cubicBezTo>
                    <a:lnTo>
                      <a:pt x="14011" y="20648"/>
                    </a:lnTo>
                    <a:cubicBezTo>
                      <a:pt x="17680" y="21516"/>
                      <a:pt x="21283" y="22917"/>
                      <a:pt x="24585" y="24785"/>
                    </a:cubicBezTo>
                    <a:lnTo>
                      <a:pt x="25119" y="22616"/>
                    </a:lnTo>
                    <a:cubicBezTo>
                      <a:pt x="19014" y="18947"/>
                      <a:pt x="4004" y="17813"/>
                      <a:pt x="3170" y="15845"/>
                    </a:cubicBezTo>
                    <a:cubicBezTo>
                      <a:pt x="2269" y="13910"/>
                      <a:pt x="1168" y="334"/>
                      <a:pt x="1168" y="334"/>
                    </a:cubicBezTo>
                    <a:lnTo>
                      <a:pt x="1168" y="16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76"/>
              <p:cNvSpPr/>
              <p:nvPr/>
            </p:nvSpPr>
            <p:spPr>
              <a:xfrm>
                <a:off x="3971350" y="1509850"/>
                <a:ext cx="241850" cy="870650"/>
              </a:xfrm>
              <a:custGeom>
                <a:avLst/>
                <a:gdLst/>
                <a:ahLst/>
                <a:cxnLst/>
                <a:rect l="l" t="t" r="r" b="b"/>
                <a:pathLst>
                  <a:path w="9674" h="34826" extrusionOk="0">
                    <a:moveTo>
                      <a:pt x="5204" y="1"/>
                    </a:moveTo>
                    <a:lnTo>
                      <a:pt x="0" y="34826"/>
                    </a:lnTo>
                    <a:lnTo>
                      <a:pt x="7472" y="19948"/>
                    </a:lnTo>
                    <a:lnTo>
                      <a:pt x="5037" y="12276"/>
                    </a:lnTo>
                    <a:lnTo>
                      <a:pt x="9674" y="787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76"/>
              <p:cNvSpPr/>
              <p:nvPr/>
            </p:nvSpPr>
            <p:spPr>
              <a:xfrm>
                <a:off x="3645275" y="1554050"/>
                <a:ext cx="206000" cy="772250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30890" extrusionOk="0">
                    <a:moveTo>
                      <a:pt x="8240" y="1"/>
                    </a:moveTo>
                    <a:lnTo>
                      <a:pt x="3736" y="3703"/>
                    </a:lnTo>
                    <a:lnTo>
                      <a:pt x="5071" y="9074"/>
                    </a:lnTo>
                    <a:lnTo>
                      <a:pt x="0" y="18180"/>
                    </a:lnTo>
                    <a:lnTo>
                      <a:pt x="2702" y="30889"/>
                    </a:lnTo>
                    <a:lnTo>
                      <a:pt x="82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76"/>
              <p:cNvSpPr/>
              <p:nvPr/>
            </p:nvSpPr>
            <p:spPr>
              <a:xfrm>
                <a:off x="2907250" y="966400"/>
                <a:ext cx="224350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10916" extrusionOk="0">
                    <a:moveTo>
                      <a:pt x="8059" y="1"/>
                    </a:moveTo>
                    <a:cubicBezTo>
                      <a:pt x="7802" y="1"/>
                      <a:pt x="7517" y="90"/>
                      <a:pt x="7239" y="357"/>
                    </a:cubicBezTo>
                    <a:cubicBezTo>
                      <a:pt x="6405" y="1124"/>
                      <a:pt x="6805" y="3192"/>
                      <a:pt x="6805" y="3192"/>
                    </a:cubicBezTo>
                    <a:lnTo>
                      <a:pt x="6005" y="3426"/>
                    </a:lnTo>
                    <a:lnTo>
                      <a:pt x="4570" y="3859"/>
                    </a:lnTo>
                    <a:lnTo>
                      <a:pt x="0" y="6561"/>
                    </a:lnTo>
                    <a:cubicBezTo>
                      <a:pt x="0" y="6561"/>
                      <a:pt x="1001" y="9263"/>
                      <a:pt x="2536" y="10597"/>
                    </a:cubicBezTo>
                    <a:cubicBezTo>
                      <a:pt x="2536" y="10597"/>
                      <a:pt x="3341" y="10915"/>
                      <a:pt x="4377" y="10915"/>
                    </a:cubicBezTo>
                    <a:cubicBezTo>
                      <a:pt x="5117" y="10915"/>
                      <a:pt x="5974" y="10753"/>
                      <a:pt x="6739" y="10197"/>
                    </a:cubicBezTo>
                    <a:lnTo>
                      <a:pt x="6739" y="8729"/>
                    </a:lnTo>
                    <a:lnTo>
                      <a:pt x="8506" y="6228"/>
                    </a:lnTo>
                    <a:cubicBezTo>
                      <a:pt x="8807" y="5827"/>
                      <a:pt x="8907" y="5360"/>
                      <a:pt x="8840" y="4893"/>
                    </a:cubicBezTo>
                    <a:lnTo>
                      <a:pt x="8473" y="2158"/>
                    </a:lnTo>
                    <a:lnTo>
                      <a:pt x="8973" y="357"/>
                    </a:lnTo>
                    <a:cubicBezTo>
                      <a:pt x="8973" y="357"/>
                      <a:pt x="8573" y="1"/>
                      <a:pt x="8059" y="1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76"/>
              <p:cNvSpPr/>
              <p:nvPr/>
            </p:nvSpPr>
            <p:spPr>
              <a:xfrm>
                <a:off x="2923100" y="1011150"/>
                <a:ext cx="175975" cy="166000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6640" extrusionOk="0">
                    <a:moveTo>
                      <a:pt x="3140" y="0"/>
                    </a:moveTo>
                    <a:cubicBezTo>
                      <a:pt x="2038" y="0"/>
                      <a:pt x="364" y="3679"/>
                      <a:pt x="34" y="4638"/>
                    </a:cubicBezTo>
                    <a:cubicBezTo>
                      <a:pt x="0" y="4771"/>
                      <a:pt x="0" y="4905"/>
                      <a:pt x="67" y="5005"/>
                    </a:cubicBezTo>
                    <a:cubicBezTo>
                      <a:pt x="334" y="6106"/>
                      <a:pt x="1234" y="6639"/>
                      <a:pt x="1234" y="6639"/>
                    </a:cubicBezTo>
                    <a:cubicBezTo>
                      <a:pt x="1001" y="6139"/>
                      <a:pt x="934" y="5772"/>
                      <a:pt x="1034" y="5472"/>
                    </a:cubicBezTo>
                    <a:lnTo>
                      <a:pt x="1034" y="5472"/>
                    </a:lnTo>
                    <a:cubicBezTo>
                      <a:pt x="1735" y="5639"/>
                      <a:pt x="2769" y="5772"/>
                      <a:pt x="3736" y="6039"/>
                    </a:cubicBezTo>
                    <a:cubicBezTo>
                      <a:pt x="3834" y="6068"/>
                      <a:pt x="3928" y="6081"/>
                      <a:pt x="4018" y="6081"/>
                    </a:cubicBezTo>
                    <a:cubicBezTo>
                      <a:pt x="5493" y="6081"/>
                      <a:pt x="5938" y="2432"/>
                      <a:pt x="5938" y="2369"/>
                    </a:cubicBezTo>
                    <a:cubicBezTo>
                      <a:pt x="6120" y="2188"/>
                      <a:pt x="6343" y="2135"/>
                      <a:pt x="6540" y="2135"/>
                    </a:cubicBezTo>
                    <a:cubicBezTo>
                      <a:pt x="6814" y="2135"/>
                      <a:pt x="7039" y="2236"/>
                      <a:pt x="7039" y="2236"/>
                    </a:cubicBezTo>
                    <a:cubicBezTo>
                      <a:pt x="6690" y="1729"/>
                      <a:pt x="6221" y="1433"/>
                      <a:pt x="6204" y="1433"/>
                    </a:cubicBezTo>
                    <a:lnTo>
                      <a:pt x="6204" y="1433"/>
                    </a:lnTo>
                    <a:cubicBezTo>
                      <a:pt x="6203" y="1433"/>
                      <a:pt x="6203" y="1434"/>
                      <a:pt x="6205" y="1435"/>
                    </a:cubicBezTo>
                    <a:lnTo>
                      <a:pt x="5738" y="1569"/>
                    </a:lnTo>
                    <a:lnTo>
                      <a:pt x="5704" y="1435"/>
                    </a:lnTo>
                    <a:lnTo>
                      <a:pt x="3169" y="1"/>
                    </a:lnTo>
                    <a:cubicBezTo>
                      <a:pt x="3159" y="1"/>
                      <a:pt x="3150" y="0"/>
                      <a:pt x="3140" y="0"/>
                    </a:cubicBezTo>
                    <a:close/>
                  </a:path>
                </a:pathLst>
              </a:custGeom>
              <a:solidFill>
                <a:srgbClr val="F48C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76"/>
              <p:cNvSpPr/>
              <p:nvPr/>
            </p:nvSpPr>
            <p:spPr>
              <a:xfrm>
                <a:off x="3116575" y="1012000"/>
                <a:ext cx="25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" extrusionOk="0">
                    <a:moveTo>
                      <a:pt x="0" y="0"/>
                    </a:move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D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76"/>
              <p:cNvSpPr/>
              <p:nvPr/>
            </p:nvSpPr>
            <p:spPr>
              <a:xfrm>
                <a:off x="3119075" y="1012000"/>
                <a:ext cx="16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1" extrusionOk="0">
                    <a:moveTo>
                      <a:pt x="0" y="0"/>
                    </a:move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D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76"/>
              <p:cNvSpPr/>
              <p:nvPr/>
            </p:nvSpPr>
            <p:spPr>
              <a:xfrm>
                <a:off x="2913075" y="1002000"/>
                <a:ext cx="157700" cy="71075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2843" extrusionOk="0">
                    <a:moveTo>
                      <a:pt x="2936" y="0"/>
                    </a:moveTo>
                    <a:lnTo>
                      <a:pt x="635" y="767"/>
                    </a:lnTo>
                    <a:cubicBezTo>
                      <a:pt x="401" y="834"/>
                      <a:pt x="234" y="1068"/>
                      <a:pt x="234" y="1301"/>
                    </a:cubicBezTo>
                    <a:lnTo>
                      <a:pt x="1" y="2669"/>
                    </a:lnTo>
                    <a:lnTo>
                      <a:pt x="1769" y="2002"/>
                    </a:lnTo>
                    <a:lnTo>
                      <a:pt x="2936" y="1668"/>
                    </a:lnTo>
                    <a:lnTo>
                      <a:pt x="5105" y="2769"/>
                    </a:lnTo>
                    <a:cubicBezTo>
                      <a:pt x="5212" y="2819"/>
                      <a:pt x="5323" y="2842"/>
                      <a:pt x="5431" y="2842"/>
                    </a:cubicBezTo>
                    <a:cubicBezTo>
                      <a:pt x="5895" y="2842"/>
                      <a:pt x="6307" y="2422"/>
                      <a:pt x="6172" y="1935"/>
                    </a:cubicBezTo>
                    <a:cubicBezTo>
                      <a:pt x="6139" y="1902"/>
                      <a:pt x="6105" y="1835"/>
                      <a:pt x="6105" y="1768"/>
                    </a:cubicBezTo>
                    <a:lnTo>
                      <a:pt x="2936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76"/>
              <p:cNvSpPr/>
              <p:nvPr/>
            </p:nvSpPr>
            <p:spPr>
              <a:xfrm>
                <a:off x="2907375" y="1044525"/>
                <a:ext cx="1541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2859" extrusionOk="0">
                    <a:moveTo>
                      <a:pt x="2831" y="0"/>
                    </a:moveTo>
                    <a:lnTo>
                      <a:pt x="462" y="801"/>
                    </a:lnTo>
                    <a:cubicBezTo>
                      <a:pt x="229" y="901"/>
                      <a:pt x="129" y="1068"/>
                      <a:pt x="62" y="1268"/>
                    </a:cubicBezTo>
                    <a:lnTo>
                      <a:pt x="29" y="1668"/>
                    </a:lnTo>
                    <a:cubicBezTo>
                      <a:pt x="0" y="2007"/>
                      <a:pt x="236" y="2299"/>
                      <a:pt x="531" y="2299"/>
                    </a:cubicBezTo>
                    <a:cubicBezTo>
                      <a:pt x="584" y="2299"/>
                      <a:pt x="640" y="2289"/>
                      <a:pt x="696" y="2269"/>
                    </a:cubicBezTo>
                    <a:lnTo>
                      <a:pt x="1630" y="2035"/>
                    </a:lnTo>
                    <a:lnTo>
                      <a:pt x="2797" y="1702"/>
                    </a:lnTo>
                    <a:lnTo>
                      <a:pt x="4966" y="2769"/>
                    </a:lnTo>
                    <a:cubicBezTo>
                      <a:pt x="5082" y="2831"/>
                      <a:pt x="5202" y="2859"/>
                      <a:pt x="5319" y="2859"/>
                    </a:cubicBezTo>
                    <a:cubicBezTo>
                      <a:pt x="5771" y="2859"/>
                      <a:pt x="6166" y="2439"/>
                      <a:pt x="6033" y="1935"/>
                    </a:cubicBezTo>
                    <a:cubicBezTo>
                      <a:pt x="6033" y="1902"/>
                      <a:pt x="6000" y="1868"/>
                      <a:pt x="6000" y="1768"/>
                    </a:cubicBezTo>
                    <a:lnTo>
                      <a:pt x="2831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76"/>
              <p:cNvSpPr/>
              <p:nvPr/>
            </p:nvSpPr>
            <p:spPr>
              <a:xfrm>
                <a:off x="2903175" y="1087900"/>
                <a:ext cx="136775" cy="63275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2531" extrusionOk="0">
                    <a:moveTo>
                      <a:pt x="2498" y="0"/>
                    </a:moveTo>
                    <a:lnTo>
                      <a:pt x="831" y="200"/>
                    </a:lnTo>
                    <a:cubicBezTo>
                      <a:pt x="497" y="234"/>
                      <a:pt x="197" y="500"/>
                      <a:pt x="130" y="867"/>
                    </a:cubicBezTo>
                    <a:lnTo>
                      <a:pt x="30" y="1234"/>
                    </a:lnTo>
                    <a:cubicBezTo>
                      <a:pt x="0" y="1649"/>
                      <a:pt x="286" y="1985"/>
                      <a:pt x="678" y="1985"/>
                    </a:cubicBezTo>
                    <a:cubicBezTo>
                      <a:pt x="727" y="1985"/>
                      <a:pt x="778" y="1979"/>
                      <a:pt x="831" y="1968"/>
                    </a:cubicBezTo>
                    <a:lnTo>
                      <a:pt x="1398" y="1801"/>
                    </a:lnTo>
                    <a:lnTo>
                      <a:pt x="2465" y="1501"/>
                    </a:lnTo>
                    <a:lnTo>
                      <a:pt x="4366" y="2468"/>
                    </a:lnTo>
                    <a:cubicBezTo>
                      <a:pt x="4457" y="2511"/>
                      <a:pt x="4552" y="2530"/>
                      <a:pt x="4647" y="2530"/>
                    </a:cubicBezTo>
                    <a:cubicBezTo>
                      <a:pt x="5071" y="2530"/>
                      <a:pt x="5470" y="2138"/>
                      <a:pt x="5334" y="1701"/>
                    </a:cubicBezTo>
                    <a:cubicBezTo>
                      <a:pt x="5400" y="1668"/>
                      <a:pt x="5367" y="1635"/>
                      <a:pt x="5334" y="1568"/>
                    </a:cubicBezTo>
                    <a:lnTo>
                      <a:pt x="2498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76"/>
              <p:cNvSpPr/>
              <p:nvPr/>
            </p:nvSpPr>
            <p:spPr>
              <a:xfrm>
                <a:off x="2933925" y="941600"/>
                <a:ext cx="115950" cy="804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217" extrusionOk="0">
                    <a:moveTo>
                      <a:pt x="1331" y="1"/>
                    </a:moveTo>
                    <a:cubicBezTo>
                      <a:pt x="1297" y="1"/>
                      <a:pt x="1264" y="5"/>
                      <a:pt x="1235" y="14"/>
                    </a:cubicBezTo>
                    <a:lnTo>
                      <a:pt x="768" y="81"/>
                    </a:lnTo>
                    <a:cubicBezTo>
                      <a:pt x="301" y="181"/>
                      <a:pt x="1" y="648"/>
                      <a:pt x="101" y="1082"/>
                    </a:cubicBezTo>
                    <a:lnTo>
                      <a:pt x="501" y="3217"/>
                    </a:lnTo>
                    <a:lnTo>
                      <a:pt x="1902" y="2883"/>
                    </a:lnTo>
                    <a:lnTo>
                      <a:pt x="1635" y="1682"/>
                    </a:lnTo>
                    <a:lnTo>
                      <a:pt x="1635" y="1682"/>
                    </a:lnTo>
                    <a:cubicBezTo>
                      <a:pt x="1635" y="1682"/>
                      <a:pt x="2574" y="2037"/>
                      <a:pt x="3362" y="2037"/>
                    </a:cubicBezTo>
                    <a:cubicBezTo>
                      <a:pt x="3571" y="2037"/>
                      <a:pt x="3769" y="2012"/>
                      <a:pt x="3937" y="1949"/>
                    </a:cubicBezTo>
                    <a:cubicBezTo>
                      <a:pt x="4137" y="1882"/>
                      <a:pt x="4271" y="1816"/>
                      <a:pt x="4404" y="1716"/>
                    </a:cubicBezTo>
                    <a:cubicBezTo>
                      <a:pt x="4637" y="1549"/>
                      <a:pt x="4571" y="1115"/>
                      <a:pt x="4271" y="1015"/>
                    </a:cubicBezTo>
                    <a:lnTo>
                      <a:pt x="1602" y="48"/>
                    </a:lnTo>
                    <a:cubicBezTo>
                      <a:pt x="1508" y="24"/>
                      <a:pt x="1413" y="1"/>
                      <a:pt x="1331" y="1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04" name="Google Shape;8204;p76"/>
            <p:cNvGrpSpPr/>
            <p:nvPr/>
          </p:nvGrpSpPr>
          <p:grpSpPr>
            <a:xfrm rot="1420904">
              <a:off x="7034492" y="1218602"/>
              <a:ext cx="303733" cy="856684"/>
              <a:chOff x="3192450" y="1172125"/>
              <a:chExt cx="1154175" cy="3256500"/>
            </a:xfrm>
          </p:grpSpPr>
          <p:sp>
            <p:nvSpPr>
              <p:cNvPr id="8205" name="Google Shape;8205;p76"/>
              <p:cNvSpPr/>
              <p:nvPr/>
            </p:nvSpPr>
            <p:spPr>
              <a:xfrm>
                <a:off x="3192450" y="1991700"/>
                <a:ext cx="1154175" cy="2053325"/>
              </a:xfrm>
              <a:custGeom>
                <a:avLst/>
                <a:gdLst/>
                <a:ahLst/>
                <a:cxnLst/>
                <a:rect l="l" t="t" r="r" b="b"/>
                <a:pathLst>
                  <a:path w="46167" h="82133" extrusionOk="0">
                    <a:moveTo>
                      <a:pt x="44753" y="0"/>
                    </a:moveTo>
                    <a:cubicBezTo>
                      <a:pt x="44210" y="0"/>
                      <a:pt x="43651" y="201"/>
                      <a:pt x="43252" y="587"/>
                    </a:cubicBezTo>
                    <a:lnTo>
                      <a:pt x="43252" y="587"/>
                    </a:lnTo>
                    <a:cubicBezTo>
                      <a:pt x="43315" y="498"/>
                      <a:pt x="43226" y="268"/>
                      <a:pt x="43165" y="207"/>
                    </a:cubicBezTo>
                    <a:cubicBezTo>
                      <a:pt x="43110" y="152"/>
                      <a:pt x="43034" y="128"/>
                      <a:pt x="42961" y="128"/>
                    </a:cubicBezTo>
                    <a:cubicBezTo>
                      <a:pt x="42901" y="128"/>
                      <a:pt x="42843" y="144"/>
                      <a:pt x="42798" y="174"/>
                    </a:cubicBezTo>
                    <a:cubicBezTo>
                      <a:pt x="42664" y="207"/>
                      <a:pt x="42531" y="274"/>
                      <a:pt x="42464" y="374"/>
                    </a:cubicBezTo>
                    <a:cubicBezTo>
                      <a:pt x="41697" y="1008"/>
                      <a:pt x="41030" y="1708"/>
                      <a:pt x="40363" y="2409"/>
                    </a:cubicBezTo>
                    <a:cubicBezTo>
                      <a:pt x="40296" y="2242"/>
                      <a:pt x="40329" y="2009"/>
                      <a:pt x="40396" y="1775"/>
                    </a:cubicBezTo>
                    <a:cubicBezTo>
                      <a:pt x="40496" y="1575"/>
                      <a:pt x="40563" y="1408"/>
                      <a:pt x="40663" y="1208"/>
                    </a:cubicBezTo>
                    <a:cubicBezTo>
                      <a:pt x="40730" y="1008"/>
                      <a:pt x="40796" y="774"/>
                      <a:pt x="40696" y="574"/>
                    </a:cubicBezTo>
                    <a:cubicBezTo>
                      <a:pt x="40645" y="421"/>
                      <a:pt x="40496" y="307"/>
                      <a:pt x="40339" y="307"/>
                    </a:cubicBezTo>
                    <a:cubicBezTo>
                      <a:pt x="40291" y="307"/>
                      <a:pt x="40243" y="317"/>
                      <a:pt x="40196" y="341"/>
                    </a:cubicBezTo>
                    <a:cubicBezTo>
                      <a:pt x="40029" y="1375"/>
                      <a:pt x="39395" y="2175"/>
                      <a:pt x="38862" y="3043"/>
                    </a:cubicBezTo>
                    <a:cubicBezTo>
                      <a:pt x="38828" y="3076"/>
                      <a:pt x="38828" y="3109"/>
                      <a:pt x="38795" y="3176"/>
                    </a:cubicBezTo>
                    <a:cubicBezTo>
                      <a:pt x="38461" y="3710"/>
                      <a:pt x="38161" y="4244"/>
                      <a:pt x="37994" y="4877"/>
                    </a:cubicBezTo>
                    <a:cubicBezTo>
                      <a:pt x="37828" y="5411"/>
                      <a:pt x="38028" y="6045"/>
                      <a:pt x="37828" y="6445"/>
                    </a:cubicBezTo>
                    <a:cubicBezTo>
                      <a:pt x="37494" y="7079"/>
                      <a:pt x="36994" y="7679"/>
                      <a:pt x="36560" y="8246"/>
                    </a:cubicBezTo>
                    <a:cubicBezTo>
                      <a:pt x="36193" y="8847"/>
                      <a:pt x="35793" y="9447"/>
                      <a:pt x="35359" y="10048"/>
                    </a:cubicBezTo>
                    <a:cubicBezTo>
                      <a:pt x="33691" y="12416"/>
                      <a:pt x="32057" y="14851"/>
                      <a:pt x="30456" y="17220"/>
                    </a:cubicBezTo>
                    <a:cubicBezTo>
                      <a:pt x="29121" y="19088"/>
                      <a:pt x="27954" y="20855"/>
                      <a:pt x="26586" y="22723"/>
                    </a:cubicBezTo>
                    <a:cubicBezTo>
                      <a:pt x="26219" y="23190"/>
                      <a:pt x="25852" y="23624"/>
                      <a:pt x="25385" y="23958"/>
                    </a:cubicBezTo>
                    <a:cubicBezTo>
                      <a:pt x="25285" y="24058"/>
                      <a:pt x="25018" y="24124"/>
                      <a:pt x="24718" y="24225"/>
                    </a:cubicBezTo>
                    <a:lnTo>
                      <a:pt x="24718" y="21756"/>
                    </a:lnTo>
                    <a:cubicBezTo>
                      <a:pt x="24918" y="21589"/>
                      <a:pt x="25018" y="21423"/>
                      <a:pt x="25152" y="21222"/>
                    </a:cubicBezTo>
                    <a:cubicBezTo>
                      <a:pt x="25686" y="20355"/>
                      <a:pt x="25852" y="19288"/>
                      <a:pt x="25986" y="18287"/>
                    </a:cubicBezTo>
                    <a:cubicBezTo>
                      <a:pt x="26119" y="17586"/>
                      <a:pt x="26186" y="16853"/>
                      <a:pt x="26153" y="16119"/>
                    </a:cubicBezTo>
                    <a:cubicBezTo>
                      <a:pt x="26119" y="15385"/>
                      <a:pt x="25919" y="14684"/>
                      <a:pt x="25452" y="14084"/>
                    </a:cubicBezTo>
                    <a:cubicBezTo>
                      <a:pt x="25018" y="13517"/>
                      <a:pt x="23717" y="12950"/>
                      <a:pt x="23017" y="12950"/>
                    </a:cubicBezTo>
                    <a:cubicBezTo>
                      <a:pt x="22283" y="12950"/>
                      <a:pt x="20982" y="13550"/>
                      <a:pt x="20515" y="14084"/>
                    </a:cubicBezTo>
                    <a:cubicBezTo>
                      <a:pt x="20082" y="14684"/>
                      <a:pt x="19848" y="15418"/>
                      <a:pt x="19815" y="16119"/>
                    </a:cubicBezTo>
                    <a:cubicBezTo>
                      <a:pt x="19781" y="16853"/>
                      <a:pt x="19915" y="17586"/>
                      <a:pt x="19981" y="18287"/>
                    </a:cubicBezTo>
                    <a:cubicBezTo>
                      <a:pt x="20148" y="19288"/>
                      <a:pt x="20282" y="20355"/>
                      <a:pt x="20815" y="21222"/>
                    </a:cubicBezTo>
                    <a:cubicBezTo>
                      <a:pt x="20949" y="21423"/>
                      <a:pt x="21082" y="21589"/>
                      <a:pt x="21249" y="21756"/>
                    </a:cubicBezTo>
                    <a:lnTo>
                      <a:pt x="21249" y="24225"/>
                    </a:lnTo>
                    <a:cubicBezTo>
                      <a:pt x="20949" y="24124"/>
                      <a:pt x="20682" y="24058"/>
                      <a:pt x="20582" y="23958"/>
                    </a:cubicBezTo>
                    <a:cubicBezTo>
                      <a:pt x="20115" y="23624"/>
                      <a:pt x="19748" y="23190"/>
                      <a:pt x="19414" y="22723"/>
                    </a:cubicBezTo>
                    <a:cubicBezTo>
                      <a:pt x="17980" y="20889"/>
                      <a:pt x="16846" y="19121"/>
                      <a:pt x="15512" y="17220"/>
                    </a:cubicBezTo>
                    <a:cubicBezTo>
                      <a:pt x="13844" y="14851"/>
                      <a:pt x="12209" y="12416"/>
                      <a:pt x="10608" y="10048"/>
                    </a:cubicBezTo>
                    <a:cubicBezTo>
                      <a:pt x="10208" y="9447"/>
                      <a:pt x="9808" y="8847"/>
                      <a:pt x="9374" y="8246"/>
                    </a:cubicBezTo>
                    <a:cubicBezTo>
                      <a:pt x="9007" y="7679"/>
                      <a:pt x="8473" y="7079"/>
                      <a:pt x="8173" y="6445"/>
                    </a:cubicBezTo>
                    <a:cubicBezTo>
                      <a:pt x="7973" y="6012"/>
                      <a:pt x="8140" y="5378"/>
                      <a:pt x="8006" y="4877"/>
                    </a:cubicBezTo>
                    <a:cubicBezTo>
                      <a:pt x="7839" y="4277"/>
                      <a:pt x="7539" y="3710"/>
                      <a:pt x="7206" y="3176"/>
                    </a:cubicBezTo>
                    <a:cubicBezTo>
                      <a:pt x="7172" y="3109"/>
                      <a:pt x="7172" y="3076"/>
                      <a:pt x="7139" y="3043"/>
                    </a:cubicBezTo>
                    <a:cubicBezTo>
                      <a:pt x="6639" y="2175"/>
                      <a:pt x="6005" y="1342"/>
                      <a:pt x="5805" y="341"/>
                    </a:cubicBezTo>
                    <a:cubicBezTo>
                      <a:pt x="5766" y="317"/>
                      <a:pt x="5721" y="307"/>
                      <a:pt x="5675" y="307"/>
                    </a:cubicBezTo>
                    <a:cubicBezTo>
                      <a:pt x="5524" y="307"/>
                      <a:pt x="5355" y="421"/>
                      <a:pt x="5304" y="574"/>
                    </a:cubicBezTo>
                    <a:cubicBezTo>
                      <a:pt x="5171" y="774"/>
                      <a:pt x="5238" y="1008"/>
                      <a:pt x="5304" y="1208"/>
                    </a:cubicBezTo>
                    <a:cubicBezTo>
                      <a:pt x="5371" y="1408"/>
                      <a:pt x="5471" y="1575"/>
                      <a:pt x="5538" y="1775"/>
                    </a:cubicBezTo>
                    <a:cubicBezTo>
                      <a:pt x="5638" y="2009"/>
                      <a:pt x="5738" y="2242"/>
                      <a:pt x="5605" y="2409"/>
                    </a:cubicBezTo>
                    <a:cubicBezTo>
                      <a:pt x="4937" y="1708"/>
                      <a:pt x="4270" y="1008"/>
                      <a:pt x="3503" y="374"/>
                    </a:cubicBezTo>
                    <a:cubicBezTo>
                      <a:pt x="3436" y="274"/>
                      <a:pt x="3303" y="207"/>
                      <a:pt x="3169" y="174"/>
                    </a:cubicBezTo>
                    <a:cubicBezTo>
                      <a:pt x="3109" y="144"/>
                      <a:pt x="3043" y="128"/>
                      <a:pt x="2981" y="128"/>
                    </a:cubicBezTo>
                    <a:cubicBezTo>
                      <a:pt x="2906" y="128"/>
                      <a:pt x="2839" y="152"/>
                      <a:pt x="2803" y="207"/>
                    </a:cubicBezTo>
                    <a:cubicBezTo>
                      <a:pt x="2669" y="274"/>
                      <a:pt x="2636" y="541"/>
                      <a:pt x="2702" y="608"/>
                    </a:cubicBezTo>
                    <a:cubicBezTo>
                      <a:pt x="2290" y="250"/>
                      <a:pt x="1719" y="6"/>
                      <a:pt x="1157" y="6"/>
                    </a:cubicBezTo>
                    <a:cubicBezTo>
                      <a:pt x="1038" y="6"/>
                      <a:pt x="918" y="17"/>
                      <a:pt x="801" y="41"/>
                    </a:cubicBezTo>
                    <a:cubicBezTo>
                      <a:pt x="534" y="274"/>
                      <a:pt x="501" y="875"/>
                      <a:pt x="801" y="1108"/>
                    </a:cubicBezTo>
                    <a:cubicBezTo>
                      <a:pt x="634" y="1008"/>
                      <a:pt x="468" y="908"/>
                      <a:pt x="267" y="908"/>
                    </a:cubicBezTo>
                    <a:cubicBezTo>
                      <a:pt x="34" y="908"/>
                      <a:pt x="1" y="1175"/>
                      <a:pt x="34" y="1375"/>
                    </a:cubicBezTo>
                    <a:cubicBezTo>
                      <a:pt x="1001" y="2009"/>
                      <a:pt x="2102" y="2576"/>
                      <a:pt x="2836" y="3410"/>
                    </a:cubicBezTo>
                    <a:cubicBezTo>
                      <a:pt x="3837" y="4510"/>
                      <a:pt x="5304" y="5545"/>
                      <a:pt x="5871" y="6912"/>
                    </a:cubicBezTo>
                    <a:cubicBezTo>
                      <a:pt x="7306" y="10381"/>
                      <a:pt x="9374" y="13617"/>
                      <a:pt x="11942" y="16386"/>
                    </a:cubicBezTo>
                    <a:cubicBezTo>
                      <a:pt x="13477" y="18087"/>
                      <a:pt x="14311" y="20255"/>
                      <a:pt x="15011" y="22523"/>
                    </a:cubicBezTo>
                    <a:cubicBezTo>
                      <a:pt x="15645" y="24458"/>
                      <a:pt x="16145" y="26560"/>
                      <a:pt x="16979" y="28428"/>
                    </a:cubicBezTo>
                    <a:cubicBezTo>
                      <a:pt x="17847" y="30429"/>
                      <a:pt x="17613" y="32697"/>
                      <a:pt x="18047" y="34765"/>
                    </a:cubicBezTo>
                    <a:cubicBezTo>
                      <a:pt x="18314" y="35933"/>
                      <a:pt x="18681" y="36934"/>
                      <a:pt x="18681" y="38135"/>
                    </a:cubicBezTo>
                    <a:cubicBezTo>
                      <a:pt x="18647" y="39369"/>
                      <a:pt x="18480" y="40570"/>
                      <a:pt x="18280" y="41737"/>
                    </a:cubicBezTo>
                    <a:cubicBezTo>
                      <a:pt x="17813" y="44105"/>
                      <a:pt x="17213" y="46541"/>
                      <a:pt x="16979" y="48942"/>
                    </a:cubicBezTo>
                    <a:cubicBezTo>
                      <a:pt x="16679" y="51344"/>
                      <a:pt x="16712" y="53846"/>
                      <a:pt x="17513" y="56214"/>
                    </a:cubicBezTo>
                    <a:cubicBezTo>
                      <a:pt x="20315" y="64487"/>
                      <a:pt x="18981" y="73560"/>
                      <a:pt x="20715" y="82133"/>
                    </a:cubicBezTo>
                    <a:lnTo>
                      <a:pt x="25452" y="82133"/>
                    </a:lnTo>
                    <a:cubicBezTo>
                      <a:pt x="27187" y="73560"/>
                      <a:pt x="25852" y="64487"/>
                      <a:pt x="28654" y="56214"/>
                    </a:cubicBezTo>
                    <a:cubicBezTo>
                      <a:pt x="29388" y="53879"/>
                      <a:pt x="29488" y="51377"/>
                      <a:pt x="29188" y="48942"/>
                    </a:cubicBezTo>
                    <a:cubicBezTo>
                      <a:pt x="28888" y="46541"/>
                      <a:pt x="28354" y="44139"/>
                      <a:pt x="27887" y="41737"/>
                    </a:cubicBezTo>
                    <a:cubicBezTo>
                      <a:pt x="27654" y="40570"/>
                      <a:pt x="27487" y="39335"/>
                      <a:pt x="27487" y="38135"/>
                    </a:cubicBezTo>
                    <a:cubicBezTo>
                      <a:pt x="27487" y="36934"/>
                      <a:pt x="27854" y="35933"/>
                      <a:pt x="28121" y="34765"/>
                    </a:cubicBezTo>
                    <a:cubicBezTo>
                      <a:pt x="28554" y="32697"/>
                      <a:pt x="28321" y="30429"/>
                      <a:pt x="29188" y="28428"/>
                    </a:cubicBezTo>
                    <a:cubicBezTo>
                      <a:pt x="30956" y="24425"/>
                      <a:pt x="31290" y="19588"/>
                      <a:pt x="34258" y="16386"/>
                    </a:cubicBezTo>
                    <a:cubicBezTo>
                      <a:pt x="36827" y="13617"/>
                      <a:pt x="38862" y="10415"/>
                      <a:pt x="40296" y="6912"/>
                    </a:cubicBezTo>
                    <a:cubicBezTo>
                      <a:pt x="40863" y="5545"/>
                      <a:pt x="42331" y="4510"/>
                      <a:pt x="43331" y="3410"/>
                    </a:cubicBezTo>
                    <a:cubicBezTo>
                      <a:pt x="44132" y="2576"/>
                      <a:pt x="45199" y="2009"/>
                      <a:pt x="46133" y="1375"/>
                    </a:cubicBezTo>
                    <a:cubicBezTo>
                      <a:pt x="46167" y="1208"/>
                      <a:pt x="46133" y="941"/>
                      <a:pt x="45700" y="908"/>
                    </a:cubicBezTo>
                    <a:cubicBezTo>
                      <a:pt x="45500" y="908"/>
                      <a:pt x="45333" y="1008"/>
                      <a:pt x="45166" y="1108"/>
                    </a:cubicBezTo>
                    <a:cubicBezTo>
                      <a:pt x="45400" y="875"/>
                      <a:pt x="45400" y="341"/>
                      <a:pt x="45166" y="41"/>
                    </a:cubicBezTo>
                    <a:cubicBezTo>
                      <a:pt x="45031" y="14"/>
                      <a:pt x="44892" y="0"/>
                      <a:pt x="44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76"/>
              <p:cNvSpPr/>
              <p:nvPr/>
            </p:nvSpPr>
            <p:spPr>
              <a:xfrm>
                <a:off x="3569375" y="2555600"/>
                <a:ext cx="229375" cy="1490275"/>
              </a:xfrm>
              <a:custGeom>
                <a:avLst/>
                <a:gdLst/>
                <a:ahLst/>
                <a:cxnLst/>
                <a:rect l="l" t="t" r="r" b="b"/>
                <a:pathLst>
                  <a:path w="9175" h="5961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01" y="1969"/>
                      <a:pt x="1102" y="4037"/>
                      <a:pt x="1936" y="5905"/>
                    </a:cubicBezTo>
                    <a:cubicBezTo>
                      <a:pt x="2836" y="7906"/>
                      <a:pt x="2569" y="10175"/>
                      <a:pt x="3036" y="12243"/>
                    </a:cubicBezTo>
                    <a:cubicBezTo>
                      <a:pt x="3270" y="13410"/>
                      <a:pt x="3670" y="14411"/>
                      <a:pt x="3670" y="15645"/>
                    </a:cubicBezTo>
                    <a:cubicBezTo>
                      <a:pt x="3604" y="16846"/>
                      <a:pt x="3437" y="18047"/>
                      <a:pt x="3237" y="19214"/>
                    </a:cubicBezTo>
                    <a:cubicBezTo>
                      <a:pt x="2770" y="21583"/>
                      <a:pt x="2203" y="24018"/>
                      <a:pt x="1936" y="26420"/>
                    </a:cubicBezTo>
                    <a:cubicBezTo>
                      <a:pt x="1669" y="28855"/>
                      <a:pt x="1702" y="31356"/>
                      <a:pt x="2503" y="33691"/>
                    </a:cubicBezTo>
                    <a:cubicBezTo>
                      <a:pt x="5271" y="41997"/>
                      <a:pt x="3937" y="51037"/>
                      <a:pt x="5705" y="59610"/>
                    </a:cubicBezTo>
                    <a:lnTo>
                      <a:pt x="6772" y="59610"/>
                    </a:lnTo>
                    <a:cubicBezTo>
                      <a:pt x="6606" y="52605"/>
                      <a:pt x="9174" y="44733"/>
                      <a:pt x="5905" y="38595"/>
                    </a:cubicBezTo>
                    <a:cubicBezTo>
                      <a:pt x="3237" y="33658"/>
                      <a:pt x="2569" y="27587"/>
                      <a:pt x="4104" y="22183"/>
                    </a:cubicBezTo>
                    <a:cubicBezTo>
                      <a:pt x="4671" y="20082"/>
                      <a:pt x="5572" y="18047"/>
                      <a:pt x="5405" y="15912"/>
                    </a:cubicBezTo>
                    <a:cubicBezTo>
                      <a:pt x="5338" y="14511"/>
                      <a:pt x="4771" y="13177"/>
                      <a:pt x="4571" y="11809"/>
                    </a:cubicBezTo>
                    <a:cubicBezTo>
                      <a:pt x="4371" y="10408"/>
                      <a:pt x="4538" y="9040"/>
                      <a:pt x="4337" y="7673"/>
                    </a:cubicBezTo>
                    <a:cubicBezTo>
                      <a:pt x="3870" y="4704"/>
                      <a:pt x="1936" y="2236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76"/>
              <p:cNvSpPr/>
              <p:nvPr/>
            </p:nvSpPr>
            <p:spPr>
              <a:xfrm>
                <a:off x="3496000" y="4045850"/>
                <a:ext cx="549575" cy="246850"/>
              </a:xfrm>
              <a:custGeom>
                <a:avLst/>
                <a:gdLst/>
                <a:ahLst/>
                <a:cxnLst/>
                <a:rect l="l" t="t" r="r" b="b"/>
                <a:pathLst>
                  <a:path w="21983" h="9874" extrusionOk="0">
                    <a:moveTo>
                      <a:pt x="1" y="0"/>
                    </a:moveTo>
                    <a:lnTo>
                      <a:pt x="1" y="9874"/>
                    </a:lnTo>
                    <a:lnTo>
                      <a:pt x="21983" y="9874"/>
                    </a:lnTo>
                    <a:lnTo>
                      <a:pt x="219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76"/>
              <p:cNvSpPr/>
              <p:nvPr/>
            </p:nvSpPr>
            <p:spPr>
              <a:xfrm>
                <a:off x="3400100" y="4293525"/>
                <a:ext cx="740550" cy="135100"/>
              </a:xfrm>
              <a:custGeom>
                <a:avLst/>
                <a:gdLst/>
                <a:ahLst/>
                <a:cxnLst/>
                <a:rect l="l" t="t" r="r" b="b"/>
                <a:pathLst>
                  <a:path w="29622" h="5404" extrusionOk="0">
                    <a:moveTo>
                      <a:pt x="3837" y="0"/>
                    </a:moveTo>
                    <a:cubicBezTo>
                      <a:pt x="0" y="0"/>
                      <a:pt x="367" y="5404"/>
                      <a:pt x="367" y="5404"/>
                    </a:cubicBezTo>
                    <a:lnTo>
                      <a:pt x="29321" y="5404"/>
                    </a:lnTo>
                    <a:cubicBezTo>
                      <a:pt x="29288" y="5404"/>
                      <a:pt x="29622" y="0"/>
                      <a:pt x="257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76"/>
              <p:cNvSpPr/>
              <p:nvPr/>
            </p:nvSpPr>
            <p:spPr>
              <a:xfrm>
                <a:off x="3225800" y="1172125"/>
                <a:ext cx="1088300" cy="1088300"/>
              </a:xfrm>
              <a:custGeom>
                <a:avLst/>
                <a:gdLst/>
                <a:ahLst/>
                <a:cxnLst/>
                <a:rect l="l" t="t" r="r" b="b"/>
                <a:pathLst>
                  <a:path w="43532" h="43532" extrusionOk="0">
                    <a:moveTo>
                      <a:pt x="21783" y="2769"/>
                    </a:moveTo>
                    <a:cubicBezTo>
                      <a:pt x="25019" y="2769"/>
                      <a:pt x="27654" y="5371"/>
                      <a:pt x="27654" y="8640"/>
                    </a:cubicBezTo>
                    <a:cubicBezTo>
                      <a:pt x="27654" y="11875"/>
                      <a:pt x="25019" y="14510"/>
                      <a:pt x="21783" y="14510"/>
                    </a:cubicBezTo>
                    <a:cubicBezTo>
                      <a:pt x="18514" y="14510"/>
                      <a:pt x="15912" y="11875"/>
                      <a:pt x="15912" y="8640"/>
                    </a:cubicBezTo>
                    <a:cubicBezTo>
                      <a:pt x="15912" y="5371"/>
                      <a:pt x="18514" y="2769"/>
                      <a:pt x="21783" y="2769"/>
                    </a:cubicBezTo>
                    <a:close/>
                    <a:moveTo>
                      <a:pt x="10634" y="8869"/>
                    </a:moveTo>
                    <a:cubicBezTo>
                      <a:pt x="11710" y="8869"/>
                      <a:pt x="12800" y="9161"/>
                      <a:pt x="13777" y="9774"/>
                    </a:cubicBezTo>
                    <a:cubicBezTo>
                      <a:pt x="16513" y="11508"/>
                      <a:pt x="17347" y="15144"/>
                      <a:pt x="15645" y="17880"/>
                    </a:cubicBezTo>
                    <a:cubicBezTo>
                      <a:pt x="14518" y="19679"/>
                      <a:pt x="12587" y="20661"/>
                      <a:pt x="10614" y="20661"/>
                    </a:cubicBezTo>
                    <a:cubicBezTo>
                      <a:pt x="9551" y="20661"/>
                      <a:pt x="8475" y="20376"/>
                      <a:pt x="7506" y="19781"/>
                    </a:cubicBezTo>
                    <a:cubicBezTo>
                      <a:pt x="4738" y="18046"/>
                      <a:pt x="3904" y="14444"/>
                      <a:pt x="5638" y="11642"/>
                    </a:cubicBezTo>
                    <a:cubicBezTo>
                      <a:pt x="6739" y="9851"/>
                      <a:pt x="8663" y="8869"/>
                      <a:pt x="10634" y="8869"/>
                    </a:cubicBezTo>
                    <a:close/>
                    <a:moveTo>
                      <a:pt x="33431" y="10102"/>
                    </a:moveTo>
                    <a:cubicBezTo>
                      <a:pt x="35610" y="10102"/>
                      <a:pt x="37696" y="11306"/>
                      <a:pt x="38695" y="13376"/>
                    </a:cubicBezTo>
                    <a:cubicBezTo>
                      <a:pt x="40163" y="16312"/>
                      <a:pt x="38962" y="19848"/>
                      <a:pt x="36027" y="21315"/>
                    </a:cubicBezTo>
                    <a:cubicBezTo>
                      <a:pt x="35197" y="21716"/>
                      <a:pt x="34315" y="21907"/>
                      <a:pt x="33445" y="21907"/>
                    </a:cubicBezTo>
                    <a:cubicBezTo>
                      <a:pt x="31274" y="21907"/>
                      <a:pt x="29178" y="20719"/>
                      <a:pt x="28154" y="18647"/>
                    </a:cubicBezTo>
                    <a:cubicBezTo>
                      <a:pt x="26720" y="15678"/>
                      <a:pt x="27921" y="12175"/>
                      <a:pt x="30823" y="10708"/>
                    </a:cubicBezTo>
                    <a:cubicBezTo>
                      <a:pt x="31664" y="10296"/>
                      <a:pt x="32555" y="10102"/>
                      <a:pt x="33431" y="10102"/>
                    </a:cubicBezTo>
                    <a:close/>
                    <a:moveTo>
                      <a:pt x="21783" y="17813"/>
                    </a:moveTo>
                    <a:cubicBezTo>
                      <a:pt x="23418" y="17813"/>
                      <a:pt x="24685" y="19147"/>
                      <a:pt x="24685" y="20715"/>
                    </a:cubicBezTo>
                    <a:cubicBezTo>
                      <a:pt x="24685" y="22349"/>
                      <a:pt x="23418" y="23650"/>
                      <a:pt x="21783" y="23650"/>
                    </a:cubicBezTo>
                    <a:cubicBezTo>
                      <a:pt x="20149" y="23650"/>
                      <a:pt x="18848" y="22349"/>
                      <a:pt x="18848" y="20715"/>
                    </a:cubicBezTo>
                    <a:cubicBezTo>
                      <a:pt x="18848" y="19114"/>
                      <a:pt x="20149" y="17813"/>
                      <a:pt x="21783" y="17813"/>
                    </a:cubicBezTo>
                    <a:close/>
                    <a:moveTo>
                      <a:pt x="10169" y="21975"/>
                    </a:moveTo>
                    <a:cubicBezTo>
                      <a:pt x="12321" y="21975"/>
                      <a:pt x="14379" y="23142"/>
                      <a:pt x="15412" y="25185"/>
                    </a:cubicBezTo>
                    <a:cubicBezTo>
                      <a:pt x="16913" y="28120"/>
                      <a:pt x="15745" y="31656"/>
                      <a:pt x="12810" y="33124"/>
                    </a:cubicBezTo>
                    <a:cubicBezTo>
                      <a:pt x="11968" y="33540"/>
                      <a:pt x="11069" y="33737"/>
                      <a:pt x="10183" y="33737"/>
                    </a:cubicBezTo>
                    <a:cubicBezTo>
                      <a:pt x="8016" y="33737"/>
                      <a:pt x="5922" y="32558"/>
                      <a:pt x="4904" y="30522"/>
                    </a:cubicBezTo>
                    <a:cubicBezTo>
                      <a:pt x="3437" y="27620"/>
                      <a:pt x="4604" y="24051"/>
                      <a:pt x="7473" y="22616"/>
                    </a:cubicBezTo>
                    <a:cubicBezTo>
                      <a:pt x="8342" y="22182"/>
                      <a:pt x="9264" y="21975"/>
                      <a:pt x="10169" y="21975"/>
                    </a:cubicBezTo>
                    <a:close/>
                    <a:moveTo>
                      <a:pt x="32962" y="23051"/>
                    </a:moveTo>
                    <a:cubicBezTo>
                      <a:pt x="34065" y="23051"/>
                      <a:pt x="35177" y="23362"/>
                      <a:pt x="36160" y="24017"/>
                    </a:cubicBezTo>
                    <a:cubicBezTo>
                      <a:pt x="38929" y="25819"/>
                      <a:pt x="39662" y="29421"/>
                      <a:pt x="37861" y="32190"/>
                    </a:cubicBezTo>
                    <a:cubicBezTo>
                      <a:pt x="36737" y="33908"/>
                      <a:pt x="34843" y="34858"/>
                      <a:pt x="32910" y="34858"/>
                    </a:cubicBezTo>
                    <a:cubicBezTo>
                      <a:pt x="31804" y="34858"/>
                      <a:pt x="30684" y="34547"/>
                      <a:pt x="29689" y="33891"/>
                    </a:cubicBezTo>
                    <a:cubicBezTo>
                      <a:pt x="26987" y="32123"/>
                      <a:pt x="26186" y="28454"/>
                      <a:pt x="27987" y="25718"/>
                    </a:cubicBezTo>
                    <a:cubicBezTo>
                      <a:pt x="29133" y="24000"/>
                      <a:pt x="31034" y="23051"/>
                      <a:pt x="32962" y="23051"/>
                    </a:cubicBezTo>
                    <a:close/>
                    <a:moveTo>
                      <a:pt x="21783" y="29054"/>
                    </a:moveTo>
                    <a:cubicBezTo>
                      <a:pt x="25019" y="29054"/>
                      <a:pt x="27654" y="31689"/>
                      <a:pt x="27654" y="34958"/>
                    </a:cubicBezTo>
                    <a:cubicBezTo>
                      <a:pt x="27687" y="38161"/>
                      <a:pt x="25019" y="40829"/>
                      <a:pt x="21783" y="40829"/>
                    </a:cubicBezTo>
                    <a:cubicBezTo>
                      <a:pt x="18514" y="40829"/>
                      <a:pt x="15912" y="38194"/>
                      <a:pt x="15912" y="34958"/>
                    </a:cubicBezTo>
                    <a:cubicBezTo>
                      <a:pt x="15912" y="31689"/>
                      <a:pt x="18514" y="29054"/>
                      <a:pt x="21783" y="29054"/>
                    </a:cubicBezTo>
                    <a:close/>
                    <a:moveTo>
                      <a:pt x="21783" y="0"/>
                    </a:moveTo>
                    <a:cubicBezTo>
                      <a:pt x="9774" y="0"/>
                      <a:pt x="1" y="9774"/>
                      <a:pt x="1" y="21782"/>
                    </a:cubicBezTo>
                    <a:cubicBezTo>
                      <a:pt x="1" y="33791"/>
                      <a:pt x="9741" y="43531"/>
                      <a:pt x="21783" y="43531"/>
                    </a:cubicBezTo>
                    <a:cubicBezTo>
                      <a:pt x="33825" y="43531"/>
                      <a:pt x="43532" y="33824"/>
                      <a:pt x="43532" y="21782"/>
                    </a:cubicBezTo>
                    <a:cubicBezTo>
                      <a:pt x="43532" y="9707"/>
                      <a:pt x="33792" y="0"/>
                      <a:pt x="21783" y="0"/>
                    </a:cubicBezTo>
                    <a:close/>
                  </a:path>
                </a:pathLst>
              </a:custGeom>
              <a:solidFill>
                <a:srgbClr val="FFB2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10" name="Google Shape;8210;p76"/>
            <p:cNvGrpSpPr/>
            <p:nvPr/>
          </p:nvGrpSpPr>
          <p:grpSpPr>
            <a:xfrm>
              <a:off x="7057682" y="1658143"/>
              <a:ext cx="124761" cy="156008"/>
              <a:chOff x="2903175" y="941600"/>
              <a:chExt cx="167600" cy="209575"/>
            </a:xfrm>
          </p:grpSpPr>
          <p:sp>
            <p:nvSpPr>
              <p:cNvPr id="8211" name="Google Shape;8211;p76"/>
              <p:cNvSpPr/>
              <p:nvPr/>
            </p:nvSpPr>
            <p:spPr>
              <a:xfrm>
                <a:off x="2913075" y="1002000"/>
                <a:ext cx="157700" cy="71075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2843" extrusionOk="0">
                    <a:moveTo>
                      <a:pt x="2936" y="0"/>
                    </a:moveTo>
                    <a:lnTo>
                      <a:pt x="635" y="767"/>
                    </a:lnTo>
                    <a:cubicBezTo>
                      <a:pt x="401" y="834"/>
                      <a:pt x="234" y="1068"/>
                      <a:pt x="234" y="1301"/>
                    </a:cubicBezTo>
                    <a:lnTo>
                      <a:pt x="1" y="2669"/>
                    </a:lnTo>
                    <a:lnTo>
                      <a:pt x="1769" y="2002"/>
                    </a:lnTo>
                    <a:lnTo>
                      <a:pt x="2936" y="1668"/>
                    </a:lnTo>
                    <a:lnTo>
                      <a:pt x="5105" y="2769"/>
                    </a:lnTo>
                    <a:cubicBezTo>
                      <a:pt x="5212" y="2819"/>
                      <a:pt x="5323" y="2842"/>
                      <a:pt x="5431" y="2842"/>
                    </a:cubicBezTo>
                    <a:cubicBezTo>
                      <a:pt x="5895" y="2842"/>
                      <a:pt x="6307" y="2422"/>
                      <a:pt x="6172" y="1935"/>
                    </a:cubicBezTo>
                    <a:cubicBezTo>
                      <a:pt x="6139" y="1902"/>
                      <a:pt x="6105" y="1835"/>
                      <a:pt x="6105" y="1768"/>
                    </a:cubicBezTo>
                    <a:lnTo>
                      <a:pt x="2936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76"/>
              <p:cNvSpPr/>
              <p:nvPr/>
            </p:nvSpPr>
            <p:spPr>
              <a:xfrm>
                <a:off x="2907375" y="1044525"/>
                <a:ext cx="1541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2859" extrusionOk="0">
                    <a:moveTo>
                      <a:pt x="2831" y="0"/>
                    </a:moveTo>
                    <a:lnTo>
                      <a:pt x="462" y="801"/>
                    </a:lnTo>
                    <a:cubicBezTo>
                      <a:pt x="229" y="901"/>
                      <a:pt x="129" y="1068"/>
                      <a:pt x="62" y="1268"/>
                    </a:cubicBezTo>
                    <a:lnTo>
                      <a:pt x="29" y="1668"/>
                    </a:lnTo>
                    <a:cubicBezTo>
                      <a:pt x="0" y="2007"/>
                      <a:pt x="236" y="2299"/>
                      <a:pt x="531" y="2299"/>
                    </a:cubicBezTo>
                    <a:cubicBezTo>
                      <a:pt x="584" y="2299"/>
                      <a:pt x="640" y="2289"/>
                      <a:pt x="696" y="2269"/>
                    </a:cubicBezTo>
                    <a:lnTo>
                      <a:pt x="1630" y="2035"/>
                    </a:lnTo>
                    <a:lnTo>
                      <a:pt x="2797" y="1702"/>
                    </a:lnTo>
                    <a:lnTo>
                      <a:pt x="4966" y="2769"/>
                    </a:lnTo>
                    <a:cubicBezTo>
                      <a:pt x="5082" y="2831"/>
                      <a:pt x="5202" y="2859"/>
                      <a:pt x="5319" y="2859"/>
                    </a:cubicBezTo>
                    <a:cubicBezTo>
                      <a:pt x="5771" y="2859"/>
                      <a:pt x="6166" y="2439"/>
                      <a:pt x="6033" y="1935"/>
                    </a:cubicBezTo>
                    <a:cubicBezTo>
                      <a:pt x="6033" y="1902"/>
                      <a:pt x="6000" y="1868"/>
                      <a:pt x="6000" y="1768"/>
                    </a:cubicBezTo>
                    <a:lnTo>
                      <a:pt x="2831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76"/>
              <p:cNvSpPr/>
              <p:nvPr/>
            </p:nvSpPr>
            <p:spPr>
              <a:xfrm>
                <a:off x="2903175" y="1087900"/>
                <a:ext cx="136775" cy="63275"/>
              </a:xfrm>
              <a:custGeom>
                <a:avLst/>
                <a:gdLst/>
                <a:ahLst/>
                <a:cxnLst/>
                <a:rect l="l" t="t" r="r" b="b"/>
                <a:pathLst>
                  <a:path w="5471" h="2531" extrusionOk="0">
                    <a:moveTo>
                      <a:pt x="2498" y="0"/>
                    </a:moveTo>
                    <a:lnTo>
                      <a:pt x="831" y="200"/>
                    </a:lnTo>
                    <a:cubicBezTo>
                      <a:pt x="497" y="234"/>
                      <a:pt x="197" y="500"/>
                      <a:pt x="130" y="867"/>
                    </a:cubicBezTo>
                    <a:lnTo>
                      <a:pt x="30" y="1234"/>
                    </a:lnTo>
                    <a:cubicBezTo>
                      <a:pt x="0" y="1649"/>
                      <a:pt x="286" y="1985"/>
                      <a:pt x="678" y="1985"/>
                    </a:cubicBezTo>
                    <a:cubicBezTo>
                      <a:pt x="727" y="1985"/>
                      <a:pt x="778" y="1979"/>
                      <a:pt x="831" y="1968"/>
                    </a:cubicBezTo>
                    <a:lnTo>
                      <a:pt x="1398" y="1801"/>
                    </a:lnTo>
                    <a:lnTo>
                      <a:pt x="2465" y="1501"/>
                    </a:lnTo>
                    <a:lnTo>
                      <a:pt x="4366" y="2468"/>
                    </a:lnTo>
                    <a:cubicBezTo>
                      <a:pt x="4457" y="2511"/>
                      <a:pt x="4552" y="2530"/>
                      <a:pt x="4647" y="2530"/>
                    </a:cubicBezTo>
                    <a:cubicBezTo>
                      <a:pt x="5071" y="2530"/>
                      <a:pt x="5470" y="2138"/>
                      <a:pt x="5334" y="1701"/>
                    </a:cubicBezTo>
                    <a:cubicBezTo>
                      <a:pt x="5400" y="1668"/>
                      <a:pt x="5367" y="1635"/>
                      <a:pt x="5334" y="1568"/>
                    </a:cubicBezTo>
                    <a:lnTo>
                      <a:pt x="2498" y="0"/>
                    </a:ln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76"/>
              <p:cNvSpPr/>
              <p:nvPr/>
            </p:nvSpPr>
            <p:spPr>
              <a:xfrm>
                <a:off x="2933925" y="941600"/>
                <a:ext cx="115950" cy="804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217" extrusionOk="0">
                    <a:moveTo>
                      <a:pt x="1331" y="1"/>
                    </a:moveTo>
                    <a:cubicBezTo>
                      <a:pt x="1297" y="1"/>
                      <a:pt x="1264" y="5"/>
                      <a:pt x="1235" y="14"/>
                    </a:cubicBezTo>
                    <a:lnTo>
                      <a:pt x="768" y="81"/>
                    </a:lnTo>
                    <a:cubicBezTo>
                      <a:pt x="301" y="181"/>
                      <a:pt x="1" y="648"/>
                      <a:pt x="101" y="1082"/>
                    </a:cubicBezTo>
                    <a:lnTo>
                      <a:pt x="501" y="3217"/>
                    </a:lnTo>
                    <a:lnTo>
                      <a:pt x="1902" y="2883"/>
                    </a:lnTo>
                    <a:lnTo>
                      <a:pt x="1635" y="1682"/>
                    </a:lnTo>
                    <a:lnTo>
                      <a:pt x="1635" y="1682"/>
                    </a:lnTo>
                    <a:cubicBezTo>
                      <a:pt x="1635" y="1682"/>
                      <a:pt x="2574" y="2037"/>
                      <a:pt x="3362" y="2037"/>
                    </a:cubicBezTo>
                    <a:cubicBezTo>
                      <a:pt x="3571" y="2037"/>
                      <a:pt x="3769" y="2012"/>
                      <a:pt x="3937" y="1949"/>
                    </a:cubicBezTo>
                    <a:cubicBezTo>
                      <a:pt x="4137" y="1882"/>
                      <a:pt x="4271" y="1816"/>
                      <a:pt x="4404" y="1716"/>
                    </a:cubicBezTo>
                    <a:cubicBezTo>
                      <a:pt x="4637" y="1549"/>
                      <a:pt x="4571" y="1115"/>
                      <a:pt x="4271" y="1015"/>
                    </a:cubicBezTo>
                    <a:lnTo>
                      <a:pt x="1602" y="48"/>
                    </a:lnTo>
                    <a:cubicBezTo>
                      <a:pt x="1508" y="24"/>
                      <a:pt x="1413" y="1"/>
                      <a:pt x="1331" y="1"/>
                    </a:cubicBezTo>
                    <a:close/>
                  </a:path>
                </a:pathLst>
              </a:custGeom>
              <a:solidFill>
                <a:srgbClr val="F9A8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15" name="Google Shape;8215;p76"/>
          <p:cNvGrpSpPr/>
          <p:nvPr/>
        </p:nvGrpSpPr>
        <p:grpSpPr>
          <a:xfrm>
            <a:off x="4572000" y="4139675"/>
            <a:ext cx="631950" cy="413625"/>
            <a:chOff x="4841550" y="2475625"/>
            <a:chExt cx="631950" cy="413625"/>
          </a:xfrm>
        </p:grpSpPr>
        <p:sp>
          <p:nvSpPr>
            <p:cNvPr id="8216" name="Google Shape;8216;p76"/>
            <p:cNvSpPr/>
            <p:nvPr/>
          </p:nvSpPr>
          <p:spPr>
            <a:xfrm>
              <a:off x="4864575" y="2728100"/>
              <a:ext cx="448500" cy="132550"/>
            </a:xfrm>
            <a:custGeom>
              <a:avLst/>
              <a:gdLst/>
              <a:ahLst/>
              <a:cxnLst/>
              <a:rect l="l" t="t" r="r" b="b"/>
              <a:pathLst>
                <a:path w="17940" h="5302" extrusionOk="0">
                  <a:moveTo>
                    <a:pt x="0" y="1"/>
                  </a:moveTo>
                  <a:lnTo>
                    <a:pt x="0" y="5302"/>
                  </a:lnTo>
                  <a:lnTo>
                    <a:pt x="7449" y="5302"/>
                  </a:lnTo>
                  <a:lnTo>
                    <a:pt x="8314" y="2233"/>
                  </a:lnTo>
                  <a:lnTo>
                    <a:pt x="9681" y="2233"/>
                  </a:lnTo>
                  <a:lnTo>
                    <a:pt x="10518" y="5302"/>
                  </a:lnTo>
                  <a:lnTo>
                    <a:pt x="17940" y="5302"/>
                  </a:lnTo>
                  <a:lnTo>
                    <a:pt x="17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76"/>
            <p:cNvSpPr/>
            <p:nvPr/>
          </p:nvSpPr>
          <p:spPr>
            <a:xfrm>
              <a:off x="4891075" y="2754600"/>
              <a:ext cx="150675" cy="80250"/>
            </a:xfrm>
            <a:custGeom>
              <a:avLst/>
              <a:gdLst/>
              <a:ahLst/>
              <a:cxnLst/>
              <a:rect l="l" t="t" r="r" b="b"/>
              <a:pathLst>
                <a:path w="6027" h="3210" extrusionOk="0">
                  <a:moveTo>
                    <a:pt x="1" y="1"/>
                  </a:moveTo>
                  <a:lnTo>
                    <a:pt x="1" y="3209"/>
                  </a:lnTo>
                  <a:lnTo>
                    <a:pt x="5608" y="3209"/>
                  </a:lnTo>
                  <a:lnTo>
                    <a:pt x="6027" y="1591"/>
                  </a:lnTo>
                  <a:lnTo>
                    <a:pt x="6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6"/>
            <p:cNvSpPr/>
            <p:nvPr/>
          </p:nvSpPr>
          <p:spPr>
            <a:xfrm>
              <a:off x="5135900" y="2754600"/>
              <a:ext cx="150675" cy="80250"/>
            </a:xfrm>
            <a:custGeom>
              <a:avLst/>
              <a:gdLst/>
              <a:ahLst/>
              <a:cxnLst/>
              <a:rect l="l" t="t" r="r" b="b"/>
              <a:pathLst>
                <a:path w="6027" h="3210" extrusionOk="0">
                  <a:moveTo>
                    <a:pt x="0" y="1"/>
                  </a:moveTo>
                  <a:lnTo>
                    <a:pt x="0" y="1591"/>
                  </a:lnTo>
                  <a:lnTo>
                    <a:pt x="447" y="3209"/>
                  </a:lnTo>
                  <a:lnTo>
                    <a:pt x="6026" y="3209"/>
                  </a:lnTo>
                  <a:lnTo>
                    <a:pt x="60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6"/>
            <p:cNvSpPr/>
            <p:nvPr/>
          </p:nvSpPr>
          <p:spPr>
            <a:xfrm>
              <a:off x="4909900" y="2767175"/>
              <a:ext cx="37000" cy="36975"/>
            </a:xfrm>
            <a:custGeom>
              <a:avLst/>
              <a:gdLst/>
              <a:ahLst/>
              <a:cxnLst/>
              <a:rect l="l" t="t" r="r" b="b"/>
              <a:pathLst>
                <a:path w="1480" h="1479" extrusionOk="0">
                  <a:moveTo>
                    <a:pt x="754" y="0"/>
                  </a:moveTo>
                  <a:cubicBezTo>
                    <a:pt x="308" y="0"/>
                    <a:pt x="1" y="363"/>
                    <a:pt x="1" y="753"/>
                  </a:cubicBezTo>
                  <a:cubicBezTo>
                    <a:pt x="1" y="1172"/>
                    <a:pt x="364" y="1479"/>
                    <a:pt x="754" y="1479"/>
                  </a:cubicBezTo>
                  <a:cubicBezTo>
                    <a:pt x="1173" y="1479"/>
                    <a:pt x="1480" y="1116"/>
                    <a:pt x="1480" y="753"/>
                  </a:cubicBezTo>
                  <a:cubicBezTo>
                    <a:pt x="1480" y="335"/>
                    <a:pt x="1173" y="0"/>
                    <a:pt x="7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6"/>
            <p:cNvSpPr/>
            <p:nvPr/>
          </p:nvSpPr>
          <p:spPr>
            <a:xfrm>
              <a:off x="5163100" y="2767175"/>
              <a:ext cx="36275" cy="36975"/>
            </a:xfrm>
            <a:custGeom>
              <a:avLst/>
              <a:gdLst/>
              <a:ahLst/>
              <a:cxnLst/>
              <a:rect l="l" t="t" r="r" b="b"/>
              <a:pathLst>
                <a:path w="1451" h="1479" extrusionOk="0">
                  <a:moveTo>
                    <a:pt x="726" y="0"/>
                  </a:moveTo>
                  <a:cubicBezTo>
                    <a:pt x="307" y="0"/>
                    <a:pt x="0" y="363"/>
                    <a:pt x="0" y="753"/>
                  </a:cubicBezTo>
                  <a:cubicBezTo>
                    <a:pt x="0" y="1172"/>
                    <a:pt x="335" y="1479"/>
                    <a:pt x="726" y="1479"/>
                  </a:cubicBezTo>
                  <a:cubicBezTo>
                    <a:pt x="1144" y="1479"/>
                    <a:pt x="1451" y="1116"/>
                    <a:pt x="1451" y="753"/>
                  </a:cubicBezTo>
                  <a:cubicBezTo>
                    <a:pt x="1451" y="335"/>
                    <a:pt x="1144" y="0"/>
                    <a:pt x="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6"/>
            <p:cNvSpPr/>
            <p:nvPr/>
          </p:nvSpPr>
          <p:spPr>
            <a:xfrm>
              <a:off x="4841550" y="2546750"/>
              <a:ext cx="76750" cy="181375"/>
            </a:xfrm>
            <a:custGeom>
              <a:avLst/>
              <a:gdLst/>
              <a:ahLst/>
              <a:cxnLst/>
              <a:rect l="l" t="t" r="r" b="b"/>
              <a:pathLst>
                <a:path w="3070" h="7255" extrusionOk="0">
                  <a:moveTo>
                    <a:pt x="2595" y="1"/>
                  </a:moveTo>
                  <a:lnTo>
                    <a:pt x="1" y="2093"/>
                  </a:lnTo>
                  <a:lnTo>
                    <a:pt x="1" y="5023"/>
                  </a:lnTo>
                  <a:lnTo>
                    <a:pt x="921" y="7255"/>
                  </a:lnTo>
                  <a:lnTo>
                    <a:pt x="1452" y="7255"/>
                  </a:lnTo>
                  <a:lnTo>
                    <a:pt x="559" y="5023"/>
                  </a:lnTo>
                  <a:lnTo>
                    <a:pt x="559" y="2289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6"/>
            <p:cNvSpPr/>
            <p:nvPr/>
          </p:nvSpPr>
          <p:spPr>
            <a:xfrm>
              <a:off x="4841550" y="2672300"/>
              <a:ext cx="23050" cy="188350"/>
            </a:xfrm>
            <a:custGeom>
              <a:avLst/>
              <a:gdLst/>
              <a:ahLst/>
              <a:cxnLst/>
              <a:rect l="l" t="t" r="r" b="b"/>
              <a:pathLst>
                <a:path w="922" h="7534" extrusionOk="0">
                  <a:moveTo>
                    <a:pt x="1" y="1"/>
                  </a:moveTo>
                  <a:lnTo>
                    <a:pt x="1" y="4130"/>
                  </a:lnTo>
                  <a:lnTo>
                    <a:pt x="921" y="7534"/>
                  </a:lnTo>
                  <a:lnTo>
                    <a:pt x="921" y="2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6"/>
            <p:cNvSpPr/>
            <p:nvPr/>
          </p:nvSpPr>
          <p:spPr>
            <a:xfrm>
              <a:off x="4855500" y="2546750"/>
              <a:ext cx="62800" cy="181375"/>
            </a:xfrm>
            <a:custGeom>
              <a:avLst/>
              <a:gdLst/>
              <a:ahLst/>
              <a:cxnLst/>
              <a:rect l="l" t="t" r="r" b="b"/>
              <a:pathLst>
                <a:path w="2512" h="7255" extrusionOk="0">
                  <a:moveTo>
                    <a:pt x="2512" y="1"/>
                  </a:moveTo>
                  <a:lnTo>
                    <a:pt x="1" y="2289"/>
                  </a:lnTo>
                  <a:lnTo>
                    <a:pt x="1" y="5023"/>
                  </a:lnTo>
                  <a:lnTo>
                    <a:pt x="894" y="7255"/>
                  </a:lnTo>
                  <a:lnTo>
                    <a:pt x="921" y="7255"/>
                  </a:lnTo>
                  <a:lnTo>
                    <a:pt x="140" y="5023"/>
                  </a:lnTo>
                  <a:lnTo>
                    <a:pt x="308" y="2596"/>
                  </a:lnTo>
                  <a:lnTo>
                    <a:pt x="2288" y="1396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6"/>
            <p:cNvSpPr/>
            <p:nvPr/>
          </p:nvSpPr>
          <p:spPr>
            <a:xfrm>
              <a:off x="5260050" y="2546750"/>
              <a:ext cx="76750" cy="181375"/>
            </a:xfrm>
            <a:custGeom>
              <a:avLst/>
              <a:gdLst/>
              <a:ahLst/>
              <a:cxnLst/>
              <a:rect l="l" t="t" r="r" b="b"/>
              <a:pathLst>
                <a:path w="3070" h="7255" extrusionOk="0">
                  <a:moveTo>
                    <a:pt x="0" y="1"/>
                  </a:moveTo>
                  <a:lnTo>
                    <a:pt x="2539" y="2289"/>
                  </a:lnTo>
                  <a:lnTo>
                    <a:pt x="2511" y="5023"/>
                  </a:lnTo>
                  <a:lnTo>
                    <a:pt x="1618" y="7255"/>
                  </a:lnTo>
                  <a:lnTo>
                    <a:pt x="2121" y="7255"/>
                  </a:lnTo>
                  <a:lnTo>
                    <a:pt x="3069" y="5023"/>
                  </a:lnTo>
                  <a:lnTo>
                    <a:pt x="3069" y="2093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6"/>
            <p:cNvSpPr/>
            <p:nvPr/>
          </p:nvSpPr>
          <p:spPr>
            <a:xfrm>
              <a:off x="5313050" y="2672300"/>
              <a:ext cx="23750" cy="188350"/>
            </a:xfrm>
            <a:custGeom>
              <a:avLst/>
              <a:gdLst/>
              <a:ahLst/>
              <a:cxnLst/>
              <a:rect l="l" t="t" r="r" b="b"/>
              <a:pathLst>
                <a:path w="950" h="7534" extrusionOk="0">
                  <a:moveTo>
                    <a:pt x="949" y="1"/>
                  </a:moveTo>
                  <a:lnTo>
                    <a:pt x="1" y="2233"/>
                  </a:lnTo>
                  <a:lnTo>
                    <a:pt x="1" y="7534"/>
                  </a:lnTo>
                  <a:lnTo>
                    <a:pt x="949" y="4130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6"/>
            <p:cNvSpPr/>
            <p:nvPr/>
          </p:nvSpPr>
          <p:spPr>
            <a:xfrm>
              <a:off x="5260050" y="2546750"/>
              <a:ext cx="63500" cy="181375"/>
            </a:xfrm>
            <a:custGeom>
              <a:avLst/>
              <a:gdLst/>
              <a:ahLst/>
              <a:cxnLst/>
              <a:rect l="l" t="t" r="r" b="b"/>
              <a:pathLst>
                <a:path w="2540" h="7255" extrusionOk="0">
                  <a:moveTo>
                    <a:pt x="0" y="1"/>
                  </a:moveTo>
                  <a:lnTo>
                    <a:pt x="223" y="1396"/>
                  </a:lnTo>
                  <a:lnTo>
                    <a:pt x="2176" y="2596"/>
                  </a:lnTo>
                  <a:lnTo>
                    <a:pt x="2372" y="5023"/>
                  </a:lnTo>
                  <a:lnTo>
                    <a:pt x="1563" y="7255"/>
                  </a:lnTo>
                  <a:lnTo>
                    <a:pt x="1618" y="7255"/>
                  </a:lnTo>
                  <a:lnTo>
                    <a:pt x="2511" y="5023"/>
                  </a:lnTo>
                  <a:lnTo>
                    <a:pt x="2539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6"/>
            <p:cNvSpPr/>
            <p:nvPr/>
          </p:nvSpPr>
          <p:spPr>
            <a:xfrm>
              <a:off x="4864575" y="2716250"/>
              <a:ext cx="448500" cy="11875"/>
            </a:xfrm>
            <a:custGeom>
              <a:avLst/>
              <a:gdLst/>
              <a:ahLst/>
              <a:cxnLst/>
              <a:rect l="l" t="t" r="r" b="b"/>
              <a:pathLst>
                <a:path w="17940" h="475" extrusionOk="0">
                  <a:moveTo>
                    <a:pt x="0" y="0"/>
                  </a:moveTo>
                  <a:lnTo>
                    <a:pt x="0" y="475"/>
                  </a:lnTo>
                  <a:lnTo>
                    <a:pt x="17940" y="475"/>
                  </a:lnTo>
                  <a:lnTo>
                    <a:pt x="179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6"/>
            <p:cNvSpPr/>
            <p:nvPr/>
          </p:nvSpPr>
          <p:spPr>
            <a:xfrm>
              <a:off x="4947575" y="2638125"/>
              <a:ext cx="467325" cy="251125"/>
            </a:xfrm>
            <a:custGeom>
              <a:avLst/>
              <a:gdLst/>
              <a:ahLst/>
              <a:cxnLst/>
              <a:rect l="l" t="t" r="r" b="b"/>
              <a:pathLst>
                <a:path w="18693" h="10045" extrusionOk="0">
                  <a:moveTo>
                    <a:pt x="1479" y="1"/>
                  </a:moveTo>
                  <a:lnTo>
                    <a:pt x="0" y="5106"/>
                  </a:lnTo>
                  <a:lnTo>
                    <a:pt x="7115" y="7171"/>
                  </a:lnTo>
                  <a:lnTo>
                    <a:pt x="8789" y="4465"/>
                  </a:lnTo>
                  <a:lnTo>
                    <a:pt x="10128" y="4855"/>
                  </a:lnTo>
                  <a:lnTo>
                    <a:pt x="10072" y="8008"/>
                  </a:lnTo>
                  <a:lnTo>
                    <a:pt x="17242" y="10044"/>
                  </a:lnTo>
                  <a:lnTo>
                    <a:pt x="18693" y="499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76"/>
            <p:cNvSpPr/>
            <p:nvPr/>
          </p:nvSpPr>
          <p:spPr>
            <a:xfrm>
              <a:off x="4979650" y="2670900"/>
              <a:ext cx="166725" cy="115825"/>
            </a:xfrm>
            <a:custGeom>
              <a:avLst/>
              <a:gdLst/>
              <a:ahLst/>
              <a:cxnLst/>
              <a:rect l="l" t="t" r="r" b="b"/>
              <a:pathLst>
                <a:path w="6669" h="4633" extrusionOk="0">
                  <a:moveTo>
                    <a:pt x="894" y="1"/>
                  </a:moveTo>
                  <a:lnTo>
                    <a:pt x="1" y="3070"/>
                  </a:lnTo>
                  <a:lnTo>
                    <a:pt x="5385" y="4632"/>
                  </a:lnTo>
                  <a:lnTo>
                    <a:pt x="6250" y="3209"/>
                  </a:lnTo>
                  <a:lnTo>
                    <a:pt x="6669" y="1675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76"/>
            <p:cNvSpPr/>
            <p:nvPr/>
          </p:nvSpPr>
          <p:spPr>
            <a:xfrm>
              <a:off x="5225875" y="2738575"/>
              <a:ext cx="156250" cy="118600"/>
            </a:xfrm>
            <a:custGeom>
              <a:avLst/>
              <a:gdLst/>
              <a:ahLst/>
              <a:cxnLst/>
              <a:rect l="l" t="t" r="r" b="b"/>
              <a:pathLst>
                <a:path w="6250" h="4744" extrusionOk="0">
                  <a:moveTo>
                    <a:pt x="447" y="0"/>
                  </a:moveTo>
                  <a:lnTo>
                    <a:pt x="0" y="1535"/>
                  </a:lnTo>
                  <a:lnTo>
                    <a:pt x="0" y="3209"/>
                  </a:lnTo>
                  <a:lnTo>
                    <a:pt x="5357" y="4743"/>
                  </a:lnTo>
                  <a:lnTo>
                    <a:pt x="6250" y="1674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6"/>
            <p:cNvSpPr/>
            <p:nvPr/>
          </p:nvSpPr>
          <p:spPr>
            <a:xfrm>
              <a:off x="5009650" y="2692500"/>
              <a:ext cx="39775" cy="36350"/>
            </a:xfrm>
            <a:custGeom>
              <a:avLst/>
              <a:gdLst/>
              <a:ahLst/>
              <a:cxnLst/>
              <a:rect l="l" t="t" r="r" b="b"/>
              <a:pathLst>
                <a:path w="1591" h="1454" extrusionOk="0">
                  <a:moveTo>
                    <a:pt x="798" y="1"/>
                  </a:moveTo>
                  <a:cubicBezTo>
                    <a:pt x="478" y="1"/>
                    <a:pt x="181" y="205"/>
                    <a:pt x="112" y="504"/>
                  </a:cubicBezTo>
                  <a:cubicBezTo>
                    <a:pt x="0" y="895"/>
                    <a:pt x="196" y="1313"/>
                    <a:pt x="586" y="1425"/>
                  </a:cubicBezTo>
                  <a:cubicBezTo>
                    <a:pt x="655" y="1444"/>
                    <a:pt x="724" y="1454"/>
                    <a:pt x="793" y="1454"/>
                  </a:cubicBezTo>
                  <a:cubicBezTo>
                    <a:pt x="1114" y="1454"/>
                    <a:pt x="1415" y="1249"/>
                    <a:pt x="1507" y="950"/>
                  </a:cubicBezTo>
                  <a:cubicBezTo>
                    <a:pt x="1591" y="560"/>
                    <a:pt x="1395" y="169"/>
                    <a:pt x="1005" y="30"/>
                  </a:cubicBezTo>
                  <a:cubicBezTo>
                    <a:pt x="936" y="10"/>
                    <a:pt x="867" y="1"/>
                    <a:pt x="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6"/>
            <p:cNvSpPr/>
            <p:nvPr/>
          </p:nvSpPr>
          <p:spPr>
            <a:xfrm>
              <a:off x="5251675" y="2762950"/>
              <a:ext cx="40475" cy="36400"/>
            </a:xfrm>
            <a:custGeom>
              <a:avLst/>
              <a:gdLst/>
              <a:ahLst/>
              <a:cxnLst/>
              <a:rect l="l" t="t" r="r" b="b"/>
              <a:pathLst>
                <a:path w="1619" h="1456" extrusionOk="0">
                  <a:moveTo>
                    <a:pt x="828" y="1"/>
                  </a:moveTo>
                  <a:cubicBezTo>
                    <a:pt x="506" y="1"/>
                    <a:pt x="204" y="209"/>
                    <a:pt x="112" y="532"/>
                  </a:cubicBezTo>
                  <a:cubicBezTo>
                    <a:pt x="0" y="922"/>
                    <a:pt x="224" y="1313"/>
                    <a:pt x="586" y="1425"/>
                  </a:cubicBezTo>
                  <a:cubicBezTo>
                    <a:pt x="660" y="1446"/>
                    <a:pt x="734" y="1456"/>
                    <a:pt x="808" y="1456"/>
                  </a:cubicBezTo>
                  <a:cubicBezTo>
                    <a:pt x="1124" y="1456"/>
                    <a:pt x="1416" y="1267"/>
                    <a:pt x="1507" y="950"/>
                  </a:cubicBezTo>
                  <a:cubicBezTo>
                    <a:pt x="1619" y="560"/>
                    <a:pt x="1395" y="141"/>
                    <a:pt x="1033" y="30"/>
                  </a:cubicBezTo>
                  <a:cubicBezTo>
                    <a:pt x="965" y="10"/>
                    <a:pt x="896" y="1"/>
                    <a:pt x="8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6"/>
            <p:cNvSpPr/>
            <p:nvPr/>
          </p:nvSpPr>
          <p:spPr>
            <a:xfrm>
              <a:off x="4977575" y="2475625"/>
              <a:ext cx="108125" cy="166025"/>
            </a:xfrm>
            <a:custGeom>
              <a:avLst/>
              <a:gdLst/>
              <a:ahLst/>
              <a:cxnLst/>
              <a:rect l="l" t="t" r="r" b="b"/>
              <a:pathLst>
                <a:path w="4325" h="6641" extrusionOk="0">
                  <a:moveTo>
                    <a:pt x="3850" y="0"/>
                  </a:moveTo>
                  <a:lnTo>
                    <a:pt x="781" y="1284"/>
                  </a:lnTo>
                  <a:lnTo>
                    <a:pt x="0" y="4074"/>
                  </a:lnTo>
                  <a:lnTo>
                    <a:pt x="279" y="6501"/>
                  </a:lnTo>
                  <a:lnTo>
                    <a:pt x="725" y="6640"/>
                  </a:lnTo>
                  <a:lnTo>
                    <a:pt x="725" y="6640"/>
                  </a:lnTo>
                  <a:lnTo>
                    <a:pt x="502" y="4241"/>
                  </a:lnTo>
                  <a:lnTo>
                    <a:pt x="1256" y="1618"/>
                  </a:lnTo>
                  <a:lnTo>
                    <a:pt x="4324" y="140"/>
                  </a:lnTo>
                  <a:lnTo>
                    <a:pt x="38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6"/>
            <p:cNvSpPr/>
            <p:nvPr/>
          </p:nvSpPr>
          <p:spPr>
            <a:xfrm>
              <a:off x="4947575" y="2577450"/>
              <a:ext cx="37000" cy="188350"/>
            </a:xfrm>
            <a:custGeom>
              <a:avLst/>
              <a:gdLst/>
              <a:ahLst/>
              <a:cxnLst/>
              <a:rect l="l" t="t" r="r" b="b"/>
              <a:pathLst>
                <a:path w="1480" h="7534" extrusionOk="0">
                  <a:moveTo>
                    <a:pt x="1200" y="1"/>
                  </a:moveTo>
                  <a:lnTo>
                    <a:pt x="28" y="3962"/>
                  </a:lnTo>
                  <a:lnTo>
                    <a:pt x="0" y="7533"/>
                  </a:lnTo>
                  <a:lnTo>
                    <a:pt x="1479" y="2428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6"/>
            <p:cNvSpPr/>
            <p:nvPr/>
          </p:nvSpPr>
          <p:spPr>
            <a:xfrm>
              <a:off x="4990125" y="2479100"/>
              <a:ext cx="95575" cy="163950"/>
            </a:xfrm>
            <a:custGeom>
              <a:avLst/>
              <a:gdLst/>
              <a:ahLst/>
              <a:cxnLst/>
              <a:rect l="l" t="t" r="r" b="b"/>
              <a:pathLst>
                <a:path w="3823" h="6558" extrusionOk="0">
                  <a:moveTo>
                    <a:pt x="3822" y="1"/>
                  </a:moveTo>
                  <a:lnTo>
                    <a:pt x="754" y="1479"/>
                  </a:lnTo>
                  <a:lnTo>
                    <a:pt x="0" y="4102"/>
                  </a:lnTo>
                  <a:lnTo>
                    <a:pt x="223" y="6501"/>
                  </a:lnTo>
                  <a:lnTo>
                    <a:pt x="279" y="6557"/>
                  </a:lnTo>
                  <a:lnTo>
                    <a:pt x="140" y="4130"/>
                  </a:lnTo>
                  <a:lnTo>
                    <a:pt x="977" y="1842"/>
                  </a:lnTo>
                  <a:lnTo>
                    <a:pt x="3209" y="1284"/>
                  </a:lnTo>
                  <a:lnTo>
                    <a:pt x="3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6"/>
            <p:cNvSpPr/>
            <p:nvPr/>
          </p:nvSpPr>
          <p:spPr>
            <a:xfrm>
              <a:off x="5403025" y="2573975"/>
              <a:ext cx="70475" cy="189025"/>
            </a:xfrm>
            <a:custGeom>
              <a:avLst/>
              <a:gdLst/>
              <a:ahLst/>
              <a:cxnLst/>
              <a:rect l="l" t="t" r="r" b="b"/>
              <a:pathLst>
                <a:path w="2819" h="7561" extrusionOk="0">
                  <a:moveTo>
                    <a:pt x="447" y="0"/>
                  </a:moveTo>
                  <a:lnTo>
                    <a:pt x="2232" y="2902"/>
                  </a:lnTo>
                  <a:lnTo>
                    <a:pt x="1451" y="5496"/>
                  </a:lnTo>
                  <a:lnTo>
                    <a:pt x="1" y="7421"/>
                  </a:lnTo>
                  <a:lnTo>
                    <a:pt x="475" y="7561"/>
                  </a:lnTo>
                  <a:lnTo>
                    <a:pt x="1981" y="5636"/>
                  </a:lnTo>
                  <a:lnTo>
                    <a:pt x="2818" y="2846"/>
                  </a:lnTo>
                  <a:lnTo>
                    <a:pt x="893" y="112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6"/>
            <p:cNvSpPr/>
            <p:nvPr/>
          </p:nvSpPr>
          <p:spPr>
            <a:xfrm>
              <a:off x="5378625" y="2714850"/>
              <a:ext cx="73950" cy="174400"/>
            </a:xfrm>
            <a:custGeom>
              <a:avLst/>
              <a:gdLst/>
              <a:ahLst/>
              <a:cxnLst/>
              <a:rect l="l" t="t" r="r" b="b"/>
              <a:pathLst>
                <a:path w="2958" h="6976" extrusionOk="0">
                  <a:moveTo>
                    <a:pt x="2957" y="1"/>
                  </a:moveTo>
                  <a:lnTo>
                    <a:pt x="1451" y="1926"/>
                  </a:lnTo>
                  <a:lnTo>
                    <a:pt x="0" y="6975"/>
                  </a:lnTo>
                  <a:lnTo>
                    <a:pt x="1841" y="3934"/>
                  </a:lnTo>
                  <a:lnTo>
                    <a:pt x="29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6"/>
            <p:cNvSpPr/>
            <p:nvPr/>
          </p:nvSpPr>
          <p:spPr>
            <a:xfrm>
              <a:off x="5400925" y="2573975"/>
              <a:ext cx="57925" cy="185550"/>
            </a:xfrm>
            <a:custGeom>
              <a:avLst/>
              <a:gdLst/>
              <a:ahLst/>
              <a:cxnLst/>
              <a:rect l="l" t="t" r="r" b="b"/>
              <a:pathLst>
                <a:path w="2317" h="7422" extrusionOk="0">
                  <a:moveTo>
                    <a:pt x="531" y="0"/>
                  </a:moveTo>
                  <a:lnTo>
                    <a:pt x="364" y="1395"/>
                  </a:lnTo>
                  <a:lnTo>
                    <a:pt x="1926" y="3069"/>
                  </a:lnTo>
                  <a:lnTo>
                    <a:pt x="1396" y="5468"/>
                  </a:lnTo>
                  <a:lnTo>
                    <a:pt x="1" y="7393"/>
                  </a:lnTo>
                  <a:lnTo>
                    <a:pt x="85" y="7421"/>
                  </a:lnTo>
                  <a:lnTo>
                    <a:pt x="1535" y="5496"/>
                  </a:lnTo>
                  <a:lnTo>
                    <a:pt x="2316" y="2902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76"/>
            <p:cNvSpPr/>
            <p:nvPr/>
          </p:nvSpPr>
          <p:spPr>
            <a:xfrm>
              <a:off x="4984550" y="2626275"/>
              <a:ext cx="433850" cy="136025"/>
            </a:xfrm>
            <a:custGeom>
              <a:avLst/>
              <a:gdLst/>
              <a:ahLst/>
              <a:cxnLst/>
              <a:rect l="l" t="t" r="r" b="b"/>
              <a:pathLst>
                <a:path w="17354" h="5441" extrusionOk="0">
                  <a:moveTo>
                    <a:pt x="112" y="0"/>
                  </a:moveTo>
                  <a:lnTo>
                    <a:pt x="0" y="475"/>
                  </a:lnTo>
                  <a:lnTo>
                    <a:pt x="17214" y="5441"/>
                  </a:lnTo>
                  <a:lnTo>
                    <a:pt x="17353" y="4966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76"/>
            <p:cNvSpPr/>
            <p:nvPr/>
          </p:nvSpPr>
          <p:spPr>
            <a:xfrm>
              <a:off x="5114275" y="2749725"/>
              <a:ext cx="161825" cy="110925"/>
            </a:xfrm>
            <a:custGeom>
              <a:avLst/>
              <a:gdLst/>
              <a:ahLst/>
              <a:cxnLst/>
              <a:rect l="l" t="t" r="r" b="b"/>
              <a:pathLst>
                <a:path w="6473" h="4437" extrusionOk="0">
                  <a:moveTo>
                    <a:pt x="6473" y="4437"/>
                  </a:moveTo>
                  <a:lnTo>
                    <a:pt x="2679" y="4437"/>
                  </a:lnTo>
                  <a:lnTo>
                    <a:pt x="2428" y="2623"/>
                  </a:lnTo>
                  <a:lnTo>
                    <a:pt x="1786" y="2428"/>
                  </a:lnTo>
                  <a:lnTo>
                    <a:pt x="279" y="3488"/>
                  </a:lnTo>
                  <a:lnTo>
                    <a:pt x="0" y="2539"/>
                  </a:lnTo>
                  <a:lnTo>
                    <a:pt x="447" y="2707"/>
                  </a:lnTo>
                  <a:lnTo>
                    <a:pt x="2121" y="1"/>
                  </a:lnTo>
                  <a:lnTo>
                    <a:pt x="3460" y="391"/>
                  </a:lnTo>
                  <a:lnTo>
                    <a:pt x="3404" y="3544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6"/>
            <p:cNvSpPr/>
            <p:nvPr/>
          </p:nvSpPr>
          <p:spPr>
            <a:xfrm>
              <a:off x="4929450" y="2716250"/>
              <a:ext cx="138800" cy="108125"/>
            </a:xfrm>
            <a:custGeom>
              <a:avLst/>
              <a:gdLst/>
              <a:ahLst/>
              <a:cxnLst/>
              <a:rect l="l" t="t" r="r" b="b"/>
              <a:pathLst>
                <a:path w="5552" h="4325" extrusionOk="0">
                  <a:moveTo>
                    <a:pt x="5552" y="3376"/>
                  </a:moveTo>
                  <a:lnTo>
                    <a:pt x="5273" y="4325"/>
                  </a:lnTo>
                  <a:lnTo>
                    <a:pt x="391" y="2456"/>
                  </a:lnTo>
                  <a:lnTo>
                    <a:pt x="0" y="475"/>
                  </a:lnTo>
                  <a:lnTo>
                    <a:pt x="0" y="0"/>
                  </a:lnTo>
                  <a:lnTo>
                    <a:pt x="725" y="0"/>
                  </a:lnTo>
                  <a:lnTo>
                    <a:pt x="725" y="1033"/>
                  </a:lnTo>
                  <a:lnTo>
                    <a:pt x="698" y="1981"/>
                  </a:lnTo>
                  <a:lnTo>
                    <a:pt x="2902" y="2595"/>
                  </a:lnTo>
                  <a:lnTo>
                    <a:pt x="2902" y="2595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2" name="Google Shape;8242;p76"/>
          <p:cNvGrpSpPr/>
          <p:nvPr/>
        </p:nvGrpSpPr>
        <p:grpSpPr>
          <a:xfrm>
            <a:off x="817410" y="3306883"/>
            <a:ext cx="1527434" cy="1296614"/>
            <a:chOff x="3098550" y="4202575"/>
            <a:chExt cx="641725" cy="544750"/>
          </a:xfrm>
        </p:grpSpPr>
        <p:sp>
          <p:nvSpPr>
            <p:cNvPr id="8243" name="Google Shape;8243;p76"/>
            <p:cNvSpPr/>
            <p:nvPr/>
          </p:nvSpPr>
          <p:spPr>
            <a:xfrm>
              <a:off x="3109725" y="4202575"/>
              <a:ext cx="23725" cy="286675"/>
            </a:xfrm>
            <a:custGeom>
              <a:avLst/>
              <a:gdLst/>
              <a:ahLst/>
              <a:cxnLst/>
              <a:rect l="l" t="t" r="r" b="b"/>
              <a:pathLst>
                <a:path w="949" h="11467" extrusionOk="0">
                  <a:moveTo>
                    <a:pt x="0" y="0"/>
                  </a:moveTo>
                  <a:lnTo>
                    <a:pt x="0" y="11467"/>
                  </a:lnTo>
                  <a:lnTo>
                    <a:pt x="949" y="11467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76"/>
            <p:cNvSpPr/>
            <p:nvPr/>
          </p:nvSpPr>
          <p:spPr>
            <a:xfrm>
              <a:off x="3466125" y="4202575"/>
              <a:ext cx="23750" cy="286675"/>
            </a:xfrm>
            <a:custGeom>
              <a:avLst/>
              <a:gdLst/>
              <a:ahLst/>
              <a:cxnLst/>
              <a:rect l="l" t="t" r="r" b="b"/>
              <a:pathLst>
                <a:path w="950" h="11467" extrusionOk="0">
                  <a:moveTo>
                    <a:pt x="1" y="0"/>
                  </a:moveTo>
                  <a:lnTo>
                    <a:pt x="1" y="11467"/>
                  </a:lnTo>
                  <a:lnTo>
                    <a:pt x="949" y="11467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6"/>
            <p:cNvSpPr/>
            <p:nvPr/>
          </p:nvSpPr>
          <p:spPr>
            <a:xfrm>
              <a:off x="3133425" y="4217925"/>
              <a:ext cx="334125" cy="125550"/>
            </a:xfrm>
            <a:custGeom>
              <a:avLst/>
              <a:gdLst/>
              <a:ahLst/>
              <a:cxnLst/>
              <a:rect l="l" t="t" r="r" b="b"/>
              <a:pathLst>
                <a:path w="13365" h="5022" extrusionOk="0">
                  <a:moveTo>
                    <a:pt x="1" y="0"/>
                  </a:moveTo>
                  <a:lnTo>
                    <a:pt x="13365" y="0"/>
                  </a:lnTo>
                  <a:lnTo>
                    <a:pt x="13365" y="5022"/>
                  </a:lnTo>
                  <a:lnTo>
                    <a:pt x="1" y="50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6"/>
            <p:cNvSpPr/>
            <p:nvPr/>
          </p:nvSpPr>
          <p:spPr>
            <a:xfrm>
              <a:off x="3162725" y="4248600"/>
              <a:ext cx="30025" cy="63500"/>
            </a:xfrm>
            <a:custGeom>
              <a:avLst/>
              <a:gdLst/>
              <a:ahLst/>
              <a:cxnLst/>
              <a:rect l="l" t="t" r="r" b="b"/>
              <a:pathLst>
                <a:path w="1201" h="2540" extrusionOk="0">
                  <a:moveTo>
                    <a:pt x="587" y="419"/>
                  </a:moveTo>
                  <a:cubicBezTo>
                    <a:pt x="642" y="419"/>
                    <a:pt x="698" y="447"/>
                    <a:pt x="754" y="503"/>
                  </a:cubicBezTo>
                  <a:cubicBezTo>
                    <a:pt x="782" y="531"/>
                    <a:pt x="810" y="559"/>
                    <a:pt x="810" y="642"/>
                  </a:cubicBezTo>
                  <a:lnTo>
                    <a:pt x="810" y="1954"/>
                  </a:lnTo>
                  <a:cubicBezTo>
                    <a:pt x="810" y="1982"/>
                    <a:pt x="782" y="2065"/>
                    <a:pt x="754" y="2093"/>
                  </a:cubicBezTo>
                  <a:cubicBezTo>
                    <a:pt x="698" y="2121"/>
                    <a:pt x="670" y="2177"/>
                    <a:pt x="587" y="2177"/>
                  </a:cubicBezTo>
                  <a:lnTo>
                    <a:pt x="363" y="2177"/>
                  </a:lnTo>
                  <a:lnTo>
                    <a:pt x="363" y="419"/>
                  </a:lnTo>
                  <a:close/>
                  <a:moveTo>
                    <a:pt x="1" y="1"/>
                  </a:moveTo>
                  <a:lnTo>
                    <a:pt x="1" y="2540"/>
                  </a:lnTo>
                  <a:lnTo>
                    <a:pt x="614" y="2540"/>
                  </a:lnTo>
                  <a:cubicBezTo>
                    <a:pt x="782" y="2540"/>
                    <a:pt x="921" y="2484"/>
                    <a:pt x="1033" y="2372"/>
                  </a:cubicBezTo>
                  <a:cubicBezTo>
                    <a:pt x="1117" y="2261"/>
                    <a:pt x="1200" y="2121"/>
                    <a:pt x="1200" y="1954"/>
                  </a:cubicBezTo>
                  <a:lnTo>
                    <a:pt x="1200" y="587"/>
                  </a:lnTo>
                  <a:cubicBezTo>
                    <a:pt x="1200" y="447"/>
                    <a:pt x="1117" y="280"/>
                    <a:pt x="1033" y="168"/>
                  </a:cubicBezTo>
                  <a:cubicBezTo>
                    <a:pt x="921" y="84"/>
                    <a:pt x="782" y="1"/>
                    <a:pt x="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76"/>
            <p:cNvSpPr/>
            <p:nvPr/>
          </p:nvSpPr>
          <p:spPr>
            <a:xfrm>
              <a:off x="3201100" y="4248600"/>
              <a:ext cx="9775" cy="63500"/>
            </a:xfrm>
            <a:custGeom>
              <a:avLst/>
              <a:gdLst/>
              <a:ahLst/>
              <a:cxnLst/>
              <a:rect l="l" t="t" r="r" b="b"/>
              <a:pathLst>
                <a:path w="391" h="2540" extrusionOk="0">
                  <a:moveTo>
                    <a:pt x="0" y="1"/>
                  </a:moveTo>
                  <a:lnTo>
                    <a:pt x="0" y="2540"/>
                  </a:lnTo>
                  <a:lnTo>
                    <a:pt x="391" y="2540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76"/>
            <p:cNvSpPr/>
            <p:nvPr/>
          </p:nvSpPr>
          <p:spPr>
            <a:xfrm>
              <a:off x="3219925" y="4248600"/>
              <a:ext cx="31400" cy="63500"/>
            </a:xfrm>
            <a:custGeom>
              <a:avLst/>
              <a:gdLst/>
              <a:ahLst/>
              <a:cxnLst/>
              <a:rect l="l" t="t" r="r" b="b"/>
              <a:pathLst>
                <a:path w="1256" h="2540" extrusionOk="0">
                  <a:moveTo>
                    <a:pt x="586" y="419"/>
                  </a:moveTo>
                  <a:cubicBezTo>
                    <a:pt x="726" y="419"/>
                    <a:pt x="782" y="503"/>
                    <a:pt x="782" y="642"/>
                  </a:cubicBezTo>
                  <a:lnTo>
                    <a:pt x="782" y="1005"/>
                  </a:lnTo>
                  <a:cubicBezTo>
                    <a:pt x="782" y="1061"/>
                    <a:pt x="754" y="1117"/>
                    <a:pt x="726" y="1145"/>
                  </a:cubicBezTo>
                  <a:cubicBezTo>
                    <a:pt x="698" y="1200"/>
                    <a:pt x="642" y="1228"/>
                    <a:pt x="586" y="1228"/>
                  </a:cubicBezTo>
                  <a:lnTo>
                    <a:pt x="335" y="1228"/>
                  </a:lnTo>
                  <a:lnTo>
                    <a:pt x="335" y="419"/>
                  </a:lnTo>
                  <a:close/>
                  <a:moveTo>
                    <a:pt x="0" y="1"/>
                  </a:moveTo>
                  <a:lnTo>
                    <a:pt x="0" y="2540"/>
                  </a:lnTo>
                  <a:lnTo>
                    <a:pt x="335" y="2540"/>
                  </a:lnTo>
                  <a:lnTo>
                    <a:pt x="335" y="1619"/>
                  </a:lnTo>
                  <a:lnTo>
                    <a:pt x="586" y="1619"/>
                  </a:lnTo>
                  <a:lnTo>
                    <a:pt x="837" y="2540"/>
                  </a:lnTo>
                  <a:lnTo>
                    <a:pt x="1256" y="2540"/>
                  </a:lnTo>
                  <a:lnTo>
                    <a:pt x="977" y="1424"/>
                  </a:lnTo>
                  <a:cubicBezTo>
                    <a:pt x="1116" y="1340"/>
                    <a:pt x="1172" y="1145"/>
                    <a:pt x="1172" y="977"/>
                  </a:cubicBezTo>
                  <a:lnTo>
                    <a:pt x="1172" y="587"/>
                  </a:lnTo>
                  <a:cubicBezTo>
                    <a:pt x="1172" y="419"/>
                    <a:pt x="1144" y="280"/>
                    <a:pt x="1033" y="168"/>
                  </a:cubicBezTo>
                  <a:cubicBezTo>
                    <a:pt x="949" y="84"/>
                    <a:pt x="782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76"/>
            <p:cNvSpPr/>
            <p:nvPr/>
          </p:nvSpPr>
          <p:spPr>
            <a:xfrm>
              <a:off x="3259675" y="4248600"/>
              <a:ext cx="27225" cy="63500"/>
            </a:xfrm>
            <a:custGeom>
              <a:avLst/>
              <a:gdLst/>
              <a:ahLst/>
              <a:cxnLst/>
              <a:rect l="l" t="t" r="r" b="b"/>
              <a:pathLst>
                <a:path w="1089" h="2540" extrusionOk="0">
                  <a:moveTo>
                    <a:pt x="1" y="1"/>
                  </a:moveTo>
                  <a:lnTo>
                    <a:pt x="1" y="2540"/>
                  </a:lnTo>
                  <a:lnTo>
                    <a:pt x="1089" y="2540"/>
                  </a:lnTo>
                  <a:lnTo>
                    <a:pt x="1089" y="2177"/>
                  </a:lnTo>
                  <a:lnTo>
                    <a:pt x="391" y="2177"/>
                  </a:lnTo>
                  <a:lnTo>
                    <a:pt x="391" y="1479"/>
                  </a:lnTo>
                  <a:lnTo>
                    <a:pt x="921" y="1479"/>
                  </a:lnTo>
                  <a:lnTo>
                    <a:pt x="921" y="1089"/>
                  </a:lnTo>
                  <a:lnTo>
                    <a:pt x="391" y="1089"/>
                  </a:lnTo>
                  <a:lnTo>
                    <a:pt x="391" y="391"/>
                  </a:lnTo>
                  <a:lnTo>
                    <a:pt x="1089" y="391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76"/>
            <p:cNvSpPr/>
            <p:nvPr/>
          </p:nvSpPr>
          <p:spPr>
            <a:xfrm>
              <a:off x="3293850" y="4248600"/>
              <a:ext cx="29325" cy="64900"/>
            </a:xfrm>
            <a:custGeom>
              <a:avLst/>
              <a:gdLst/>
              <a:ahLst/>
              <a:cxnLst/>
              <a:rect l="l" t="t" r="r" b="b"/>
              <a:pathLst>
                <a:path w="1173" h="2596" extrusionOk="0">
                  <a:moveTo>
                    <a:pt x="587" y="1"/>
                  </a:moveTo>
                  <a:cubicBezTo>
                    <a:pt x="447" y="1"/>
                    <a:pt x="280" y="84"/>
                    <a:pt x="168" y="168"/>
                  </a:cubicBezTo>
                  <a:cubicBezTo>
                    <a:pt x="56" y="280"/>
                    <a:pt x="1" y="419"/>
                    <a:pt x="1" y="587"/>
                  </a:cubicBezTo>
                  <a:lnTo>
                    <a:pt x="1" y="1982"/>
                  </a:lnTo>
                  <a:cubicBezTo>
                    <a:pt x="1" y="2121"/>
                    <a:pt x="56" y="2316"/>
                    <a:pt x="168" y="2400"/>
                  </a:cubicBezTo>
                  <a:cubicBezTo>
                    <a:pt x="280" y="2512"/>
                    <a:pt x="419" y="2595"/>
                    <a:pt x="587" y="2595"/>
                  </a:cubicBezTo>
                  <a:cubicBezTo>
                    <a:pt x="754" y="2595"/>
                    <a:pt x="893" y="2540"/>
                    <a:pt x="1005" y="2372"/>
                  </a:cubicBezTo>
                  <a:cubicBezTo>
                    <a:pt x="1117" y="2261"/>
                    <a:pt x="1172" y="2121"/>
                    <a:pt x="1172" y="1954"/>
                  </a:cubicBezTo>
                  <a:lnTo>
                    <a:pt x="1172" y="1619"/>
                  </a:lnTo>
                  <a:lnTo>
                    <a:pt x="810" y="1619"/>
                  </a:lnTo>
                  <a:lnTo>
                    <a:pt x="810" y="1954"/>
                  </a:lnTo>
                  <a:cubicBezTo>
                    <a:pt x="810" y="1982"/>
                    <a:pt x="754" y="2065"/>
                    <a:pt x="726" y="2093"/>
                  </a:cubicBezTo>
                  <a:cubicBezTo>
                    <a:pt x="698" y="2121"/>
                    <a:pt x="642" y="2177"/>
                    <a:pt x="587" y="2177"/>
                  </a:cubicBezTo>
                  <a:cubicBezTo>
                    <a:pt x="559" y="2177"/>
                    <a:pt x="475" y="2121"/>
                    <a:pt x="447" y="2093"/>
                  </a:cubicBezTo>
                  <a:cubicBezTo>
                    <a:pt x="419" y="2065"/>
                    <a:pt x="391" y="2037"/>
                    <a:pt x="391" y="1954"/>
                  </a:cubicBezTo>
                  <a:lnTo>
                    <a:pt x="391" y="559"/>
                  </a:lnTo>
                  <a:cubicBezTo>
                    <a:pt x="391" y="531"/>
                    <a:pt x="419" y="447"/>
                    <a:pt x="447" y="419"/>
                  </a:cubicBezTo>
                  <a:cubicBezTo>
                    <a:pt x="475" y="391"/>
                    <a:pt x="531" y="363"/>
                    <a:pt x="587" y="363"/>
                  </a:cubicBezTo>
                  <a:cubicBezTo>
                    <a:pt x="614" y="363"/>
                    <a:pt x="698" y="391"/>
                    <a:pt x="726" y="419"/>
                  </a:cubicBezTo>
                  <a:cubicBezTo>
                    <a:pt x="754" y="447"/>
                    <a:pt x="810" y="503"/>
                    <a:pt x="810" y="559"/>
                  </a:cubicBezTo>
                  <a:lnTo>
                    <a:pt x="810" y="866"/>
                  </a:lnTo>
                  <a:lnTo>
                    <a:pt x="1172" y="866"/>
                  </a:lnTo>
                  <a:lnTo>
                    <a:pt x="1172" y="587"/>
                  </a:lnTo>
                  <a:cubicBezTo>
                    <a:pt x="1172" y="447"/>
                    <a:pt x="1117" y="280"/>
                    <a:pt x="1005" y="168"/>
                  </a:cubicBezTo>
                  <a:cubicBezTo>
                    <a:pt x="893" y="84"/>
                    <a:pt x="754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76"/>
            <p:cNvSpPr/>
            <p:nvPr/>
          </p:nvSpPr>
          <p:spPr>
            <a:xfrm>
              <a:off x="3330125" y="4248600"/>
              <a:ext cx="30025" cy="63500"/>
            </a:xfrm>
            <a:custGeom>
              <a:avLst/>
              <a:gdLst/>
              <a:ahLst/>
              <a:cxnLst/>
              <a:rect l="l" t="t" r="r" b="b"/>
              <a:pathLst>
                <a:path w="1201" h="2540" extrusionOk="0">
                  <a:moveTo>
                    <a:pt x="0" y="1"/>
                  </a:moveTo>
                  <a:lnTo>
                    <a:pt x="0" y="391"/>
                  </a:lnTo>
                  <a:lnTo>
                    <a:pt x="419" y="391"/>
                  </a:lnTo>
                  <a:lnTo>
                    <a:pt x="419" y="2540"/>
                  </a:lnTo>
                  <a:lnTo>
                    <a:pt x="810" y="2540"/>
                  </a:lnTo>
                  <a:lnTo>
                    <a:pt x="810" y="391"/>
                  </a:lnTo>
                  <a:lnTo>
                    <a:pt x="1200" y="391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76"/>
            <p:cNvSpPr/>
            <p:nvPr/>
          </p:nvSpPr>
          <p:spPr>
            <a:xfrm>
              <a:off x="3367100" y="4247900"/>
              <a:ext cx="29300" cy="64200"/>
            </a:xfrm>
            <a:custGeom>
              <a:avLst/>
              <a:gdLst/>
              <a:ahLst/>
              <a:cxnLst/>
              <a:rect l="l" t="t" r="r" b="b"/>
              <a:pathLst>
                <a:path w="1172" h="2568" extrusionOk="0">
                  <a:moveTo>
                    <a:pt x="586" y="419"/>
                  </a:moveTo>
                  <a:cubicBezTo>
                    <a:pt x="614" y="419"/>
                    <a:pt x="698" y="447"/>
                    <a:pt x="725" y="475"/>
                  </a:cubicBezTo>
                  <a:cubicBezTo>
                    <a:pt x="753" y="531"/>
                    <a:pt x="809" y="559"/>
                    <a:pt x="809" y="615"/>
                  </a:cubicBezTo>
                  <a:lnTo>
                    <a:pt x="809" y="2010"/>
                  </a:lnTo>
                  <a:cubicBezTo>
                    <a:pt x="809" y="2037"/>
                    <a:pt x="753" y="2121"/>
                    <a:pt x="725" y="2149"/>
                  </a:cubicBezTo>
                  <a:cubicBezTo>
                    <a:pt x="698" y="2177"/>
                    <a:pt x="670" y="2233"/>
                    <a:pt x="586" y="2233"/>
                  </a:cubicBezTo>
                  <a:cubicBezTo>
                    <a:pt x="530" y="2233"/>
                    <a:pt x="446" y="2205"/>
                    <a:pt x="419" y="2149"/>
                  </a:cubicBezTo>
                  <a:cubicBezTo>
                    <a:pt x="391" y="2121"/>
                    <a:pt x="335" y="2093"/>
                    <a:pt x="335" y="2010"/>
                  </a:cubicBezTo>
                  <a:lnTo>
                    <a:pt x="335" y="615"/>
                  </a:lnTo>
                  <a:cubicBezTo>
                    <a:pt x="335" y="587"/>
                    <a:pt x="391" y="531"/>
                    <a:pt x="419" y="475"/>
                  </a:cubicBezTo>
                  <a:cubicBezTo>
                    <a:pt x="474" y="447"/>
                    <a:pt x="530" y="419"/>
                    <a:pt x="586" y="419"/>
                  </a:cubicBezTo>
                  <a:close/>
                  <a:moveTo>
                    <a:pt x="586" y="1"/>
                  </a:moveTo>
                  <a:cubicBezTo>
                    <a:pt x="446" y="1"/>
                    <a:pt x="307" y="57"/>
                    <a:pt x="167" y="168"/>
                  </a:cubicBezTo>
                  <a:cubicBezTo>
                    <a:pt x="56" y="280"/>
                    <a:pt x="0" y="419"/>
                    <a:pt x="0" y="587"/>
                  </a:cubicBezTo>
                  <a:lnTo>
                    <a:pt x="0" y="1982"/>
                  </a:lnTo>
                  <a:cubicBezTo>
                    <a:pt x="0" y="2121"/>
                    <a:pt x="56" y="2289"/>
                    <a:pt x="167" y="2400"/>
                  </a:cubicBezTo>
                  <a:cubicBezTo>
                    <a:pt x="279" y="2512"/>
                    <a:pt x="419" y="2568"/>
                    <a:pt x="586" y="2568"/>
                  </a:cubicBezTo>
                  <a:cubicBezTo>
                    <a:pt x="725" y="2568"/>
                    <a:pt x="893" y="2512"/>
                    <a:pt x="1004" y="2400"/>
                  </a:cubicBezTo>
                  <a:cubicBezTo>
                    <a:pt x="1116" y="2289"/>
                    <a:pt x="1172" y="2149"/>
                    <a:pt x="1172" y="1982"/>
                  </a:cubicBezTo>
                  <a:lnTo>
                    <a:pt x="1172" y="587"/>
                  </a:lnTo>
                  <a:cubicBezTo>
                    <a:pt x="1172" y="447"/>
                    <a:pt x="1116" y="280"/>
                    <a:pt x="1004" y="168"/>
                  </a:cubicBezTo>
                  <a:cubicBezTo>
                    <a:pt x="893" y="57"/>
                    <a:pt x="753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76"/>
            <p:cNvSpPr/>
            <p:nvPr/>
          </p:nvSpPr>
          <p:spPr>
            <a:xfrm>
              <a:off x="3405450" y="4248600"/>
              <a:ext cx="32100" cy="63500"/>
            </a:xfrm>
            <a:custGeom>
              <a:avLst/>
              <a:gdLst/>
              <a:ahLst/>
              <a:cxnLst/>
              <a:rect l="l" t="t" r="r" b="b"/>
              <a:pathLst>
                <a:path w="1284" h="2540" extrusionOk="0">
                  <a:moveTo>
                    <a:pt x="670" y="419"/>
                  </a:moveTo>
                  <a:cubicBezTo>
                    <a:pt x="810" y="419"/>
                    <a:pt x="865" y="503"/>
                    <a:pt x="865" y="642"/>
                  </a:cubicBezTo>
                  <a:lnTo>
                    <a:pt x="865" y="1005"/>
                  </a:lnTo>
                  <a:cubicBezTo>
                    <a:pt x="865" y="1061"/>
                    <a:pt x="838" y="1117"/>
                    <a:pt x="810" y="1145"/>
                  </a:cubicBezTo>
                  <a:cubicBezTo>
                    <a:pt x="754" y="1200"/>
                    <a:pt x="726" y="1228"/>
                    <a:pt x="670" y="1228"/>
                  </a:cubicBezTo>
                  <a:lnTo>
                    <a:pt x="419" y="1228"/>
                  </a:lnTo>
                  <a:lnTo>
                    <a:pt x="419" y="419"/>
                  </a:lnTo>
                  <a:close/>
                  <a:moveTo>
                    <a:pt x="1" y="1"/>
                  </a:moveTo>
                  <a:lnTo>
                    <a:pt x="1" y="2540"/>
                  </a:lnTo>
                  <a:lnTo>
                    <a:pt x="391" y="2540"/>
                  </a:lnTo>
                  <a:lnTo>
                    <a:pt x="391" y="1619"/>
                  </a:lnTo>
                  <a:lnTo>
                    <a:pt x="614" y="1619"/>
                  </a:lnTo>
                  <a:lnTo>
                    <a:pt x="865" y="2540"/>
                  </a:lnTo>
                  <a:lnTo>
                    <a:pt x="1284" y="2540"/>
                  </a:lnTo>
                  <a:lnTo>
                    <a:pt x="1005" y="1424"/>
                  </a:lnTo>
                  <a:cubicBezTo>
                    <a:pt x="1144" y="1340"/>
                    <a:pt x="1228" y="1145"/>
                    <a:pt x="1228" y="977"/>
                  </a:cubicBezTo>
                  <a:lnTo>
                    <a:pt x="1228" y="587"/>
                  </a:lnTo>
                  <a:cubicBezTo>
                    <a:pt x="1228" y="419"/>
                    <a:pt x="1172" y="280"/>
                    <a:pt x="1089" y="168"/>
                  </a:cubicBezTo>
                  <a:cubicBezTo>
                    <a:pt x="1005" y="84"/>
                    <a:pt x="838" y="1"/>
                    <a:pt x="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6"/>
            <p:cNvSpPr/>
            <p:nvPr/>
          </p:nvSpPr>
          <p:spPr>
            <a:xfrm>
              <a:off x="3127150" y="4487150"/>
              <a:ext cx="363425" cy="257375"/>
            </a:xfrm>
            <a:custGeom>
              <a:avLst/>
              <a:gdLst/>
              <a:ahLst/>
              <a:cxnLst/>
              <a:rect l="l" t="t" r="r" b="b"/>
              <a:pathLst>
                <a:path w="14537" h="10295" extrusionOk="0">
                  <a:moveTo>
                    <a:pt x="531" y="0"/>
                  </a:moveTo>
                  <a:lnTo>
                    <a:pt x="1" y="781"/>
                  </a:lnTo>
                  <a:lnTo>
                    <a:pt x="14006" y="10295"/>
                  </a:lnTo>
                  <a:lnTo>
                    <a:pt x="14536" y="9486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6"/>
            <p:cNvSpPr/>
            <p:nvPr/>
          </p:nvSpPr>
          <p:spPr>
            <a:xfrm>
              <a:off x="3417300" y="4723575"/>
              <a:ext cx="72575" cy="23050"/>
            </a:xfrm>
            <a:custGeom>
              <a:avLst/>
              <a:gdLst/>
              <a:ahLst/>
              <a:cxnLst/>
              <a:rect l="l" t="t" r="r" b="b"/>
              <a:pathLst>
                <a:path w="2903" h="922" extrusionOk="0">
                  <a:moveTo>
                    <a:pt x="2902" y="1"/>
                  </a:moveTo>
                  <a:lnTo>
                    <a:pt x="1" y="447"/>
                  </a:lnTo>
                  <a:lnTo>
                    <a:pt x="1" y="922"/>
                  </a:lnTo>
                  <a:lnTo>
                    <a:pt x="2902" y="92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76"/>
            <p:cNvSpPr/>
            <p:nvPr/>
          </p:nvSpPr>
          <p:spPr>
            <a:xfrm>
              <a:off x="3118800" y="4486450"/>
              <a:ext cx="363400" cy="257400"/>
            </a:xfrm>
            <a:custGeom>
              <a:avLst/>
              <a:gdLst/>
              <a:ahLst/>
              <a:cxnLst/>
              <a:rect l="l" t="t" r="r" b="b"/>
              <a:pathLst>
                <a:path w="14536" h="10296" extrusionOk="0">
                  <a:moveTo>
                    <a:pt x="13977" y="0"/>
                  </a:moveTo>
                  <a:lnTo>
                    <a:pt x="0" y="9486"/>
                  </a:lnTo>
                  <a:lnTo>
                    <a:pt x="530" y="10295"/>
                  </a:lnTo>
                  <a:lnTo>
                    <a:pt x="14535" y="809"/>
                  </a:lnTo>
                  <a:lnTo>
                    <a:pt x="13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76"/>
            <p:cNvSpPr/>
            <p:nvPr/>
          </p:nvSpPr>
          <p:spPr>
            <a:xfrm>
              <a:off x="3118800" y="4472500"/>
              <a:ext cx="363400" cy="48150"/>
            </a:xfrm>
            <a:custGeom>
              <a:avLst/>
              <a:gdLst/>
              <a:ahLst/>
              <a:cxnLst/>
              <a:rect l="l" t="t" r="r" b="b"/>
              <a:pathLst>
                <a:path w="14536" h="1926" extrusionOk="0">
                  <a:moveTo>
                    <a:pt x="223" y="0"/>
                  </a:moveTo>
                  <a:lnTo>
                    <a:pt x="0" y="558"/>
                  </a:lnTo>
                  <a:cubicBezTo>
                    <a:pt x="2176" y="1479"/>
                    <a:pt x="4771" y="1925"/>
                    <a:pt x="7310" y="1925"/>
                  </a:cubicBezTo>
                  <a:cubicBezTo>
                    <a:pt x="9848" y="1925"/>
                    <a:pt x="12415" y="1479"/>
                    <a:pt x="14535" y="558"/>
                  </a:cubicBezTo>
                  <a:lnTo>
                    <a:pt x="14284" y="0"/>
                  </a:lnTo>
                  <a:cubicBezTo>
                    <a:pt x="12248" y="879"/>
                    <a:pt x="9786" y="1319"/>
                    <a:pt x="7306" y="1319"/>
                  </a:cubicBezTo>
                  <a:cubicBezTo>
                    <a:pt x="4827" y="1319"/>
                    <a:pt x="2330" y="879"/>
                    <a:pt x="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76"/>
            <p:cNvSpPr/>
            <p:nvPr/>
          </p:nvSpPr>
          <p:spPr>
            <a:xfrm>
              <a:off x="3118800" y="4482250"/>
              <a:ext cx="363400" cy="48150"/>
            </a:xfrm>
            <a:custGeom>
              <a:avLst/>
              <a:gdLst/>
              <a:ahLst/>
              <a:cxnLst/>
              <a:rect l="l" t="t" r="r" b="b"/>
              <a:pathLst>
                <a:path w="14536" h="1926" extrusionOk="0">
                  <a:moveTo>
                    <a:pt x="7310" y="1926"/>
                  </a:moveTo>
                  <a:cubicBezTo>
                    <a:pt x="4771" y="1926"/>
                    <a:pt x="2176" y="1480"/>
                    <a:pt x="0" y="559"/>
                  </a:cubicBezTo>
                  <a:lnTo>
                    <a:pt x="223" y="1"/>
                  </a:lnTo>
                  <a:cubicBezTo>
                    <a:pt x="4436" y="1759"/>
                    <a:pt x="10211" y="1759"/>
                    <a:pt x="14284" y="1"/>
                  </a:cubicBezTo>
                  <a:lnTo>
                    <a:pt x="14535" y="559"/>
                  </a:lnTo>
                  <a:cubicBezTo>
                    <a:pt x="12415" y="1480"/>
                    <a:pt x="9848" y="1926"/>
                    <a:pt x="7310" y="1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76"/>
            <p:cNvSpPr/>
            <p:nvPr/>
          </p:nvSpPr>
          <p:spPr>
            <a:xfrm>
              <a:off x="3117400" y="4723575"/>
              <a:ext cx="72550" cy="23050"/>
            </a:xfrm>
            <a:custGeom>
              <a:avLst/>
              <a:gdLst/>
              <a:ahLst/>
              <a:cxnLst/>
              <a:rect l="l" t="t" r="r" b="b"/>
              <a:pathLst>
                <a:path w="2902" h="922" extrusionOk="0">
                  <a:moveTo>
                    <a:pt x="0" y="1"/>
                  </a:moveTo>
                  <a:lnTo>
                    <a:pt x="0" y="922"/>
                  </a:lnTo>
                  <a:lnTo>
                    <a:pt x="2902" y="922"/>
                  </a:lnTo>
                  <a:lnTo>
                    <a:pt x="2902" y="3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76"/>
            <p:cNvSpPr/>
            <p:nvPr/>
          </p:nvSpPr>
          <p:spPr>
            <a:xfrm>
              <a:off x="3298050" y="4606400"/>
              <a:ext cx="13975" cy="13975"/>
            </a:xfrm>
            <a:custGeom>
              <a:avLst/>
              <a:gdLst/>
              <a:ahLst/>
              <a:cxnLst/>
              <a:rect l="l" t="t" r="r" b="b"/>
              <a:pathLst>
                <a:path w="559" h="559" extrusionOk="0">
                  <a:moveTo>
                    <a:pt x="279" y="1"/>
                  </a:moveTo>
                  <a:cubicBezTo>
                    <a:pt x="140" y="1"/>
                    <a:pt x="0" y="85"/>
                    <a:pt x="0" y="280"/>
                  </a:cubicBezTo>
                  <a:cubicBezTo>
                    <a:pt x="0" y="419"/>
                    <a:pt x="112" y="559"/>
                    <a:pt x="279" y="559"/>
                  </a:cubicBezTo>
                  <a:cubicBezTo>
                    <a:pt x="419" y="559"/>
                    <a:pt x="558" y="447"/>
                    <a:pt x="558" y="280"/>
                  </a:cubicBezTo>
                  <a:cubicBezTo>
                    <a:pt x="558" y="85"/>
                    <a:pt x="419" y="1"/>
                    <a:pt x="279" y="1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6"/>
            <p:cNvSpPr/>
            <p:nvPr/>
          </p:nvSpPr>
          <p:spPr>
            <a:xfrm>
              <a:off x="3098550" y="4466800"/>
              <a:ext cx="46075" cy="45475"/>
            </a:xfrm>
            <a:custGeom>
              <a:avLst/>
              <a:gdLst/>
              <a:ahLst/>
              <a:cxnLst/>
              <a:rect l="l" t="t" r="r" b="b"/>
              <a:pathLst>
                <a:path w="1843" h="1819" extrusionOk="0">
                  <a:moveTo>
                    <a:pt x="988" y="0"/>
                  </a:moveTo>
                  <a:cubicBezTo>
                    <a:pt x="957" y="0"/>
                    <a:pt x="926" y="2"/>
                    <a:pt x="894" y="5"/>
                  </a:cubicBezTo>
                  <a:cubicBezTo>
                    <a:pt x="419" y="5"/>
                    <a:pt x="1" y="368"/>
                    <a:pt x="1" y="898"/>
                  </a:cubicBezTo>
                  <a:cubicBezTo>
                    <a:pt x="1" y="1400"/>
                    <a:pt x="392" y="1819"/>
                    <a:pt x="894" y="1819"/>
                  </a:cubicBezTo>
                  <a:cubicBezTo>
                    <a:pt x="1424" y="1819"/>
                    <a:pt x="1842" y="1428"/>
                    <a:pt x="1842" y="898"/>
                  </a:cubicBezTo>
                  <a:cubicBezTo>
                    <a:pt x="1842" y="400"/>
                    <a:pt x="1473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76"/>
            <p:cNvSpPr/>
            <p:nvPr/>
          </p:nvSpPr>
          <p:spPr>
            <a:xfrm>
              <a:off x="3321750" y="4499000"/>
              <a:ext cx="159750" cy="97675"/>
            </a:xfrm>
            <a:custGeom>
              <a:avLst/>
              <a:gdLst/>
              <a:ahLst/>
              <a:cxnLst/>
              <a:rect l="l" t="t" r="r" b="b"/>
              <a:pathLst>
                <a:path w="6390" h="3907" extrusionOk="0">
                  <a:moveTo>
                    <a:pt x="6390" y="335"/>
                  </a:moveTo>
                  <a:lnTo>
                    <a:pt x="1145" y="3906"/>
                  </a:lnTo>
                  <a:cubicBezTo>
                    <a:pt x="726" y="3823"/>
                    <a:pt x="335" y="3683"/>
                    <a:pt x="1" y="3488"/>
                  </a:cubicBezTo>
                  <a:lnTo>
                    <a:pt x="4213" y="614"/>
                  </a:lnTo>
                  <a:lnTo>
                    <a:pt x="4213" y="614"/>
                  </a:lnTo>
                  <a:cubicBezTo>
                    <a:pt x="4883" y="447"/>
                    <a:pt x="5553" y="252"/>
                    <a:pt x="6138" y="0"/>
                  </a:cubicBezTo>
                  <a:lnTo>
                    <a:pt x="6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76"/>
            <p:cNvSpPr/>
            <p:nvPr/>
          </p:nvSpPr>
          <p:spPr>
            <a:xfrm>
              <a:off x="3454975" y="4466925"/>
              <a:ext cx="46050" cy="45350"/>
            </a:xfrm>
            <a:custGeom>
              <a:avLst/>
              <a:gdLst/>
              <a:ahLst/>
              <a:cxnLst/>
              <a:rect l="l" t="t" r="r" b="b"/>
              <a:pathLst>
                <a:path w="1842" h="1814" extrusionOk="0">
                  <a:moveTo>
                    <a:pt x="949" y="0"/>
                  </a:moveTo>
                  <a:cubicBezTo>
                    <a:pt x="419" y="0"/>
                    <a:pt x="0" y="363"/>
                    <a:pt x="0" y="893"/>
                  </a:cubicBezTo>
                  <a:cubicBezTo>
                    <a:pt x="0" y="1395"/>
                    <a:pt x="447" y="1814"/>
                    <a:pt x="949" y="1814"/>
                  </a:cubicBezTo>
                  <a:cubicBezTo>
                    <a:pt x="1423" y="1814"/>
                    <a:pt x="1842" y="1423"/>
                    <a:pt x="1842" y="893"/>
                  </a:cubicBezTo>
                  <a:cubicBezTo>
                    <a:pt x="1842" y="363"/>
                    <a:pt x="1479" y="0"/>
                    <a:pt x="9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76"/>
            <p:cNvSpPr/>
            <p:nvPr/>
          </p:nvSpPr>
          <p:spPr>
            <a:xfrm>
              <a:off x="3130650" y="4503175"/>
              <a:ext cx="156950" cy="84425"/>
            </a:xfrm>
            <a:custGeom>
              <a:avLst/>
              <a:gdLst/>
              <a:ahLst/>
              <a:cxnLst/>
              <a:rect l="l" t="t" r="r" b="b"/>
              <a:pathLst>
                <a:path w="6278" h="3377" extrusionOk="0">
                  <a:moveTo>
                    <a:pt x="6278" y="3349"/>
                  </a:moveTo>
                  <a:cubicBezTo>
                    <a:pt x="5580" y="3377"/>
                    <a:pt x="4827" y="3293"/>
                    <a:pt x="4157" y="3070"/>
                  </a:cubicBezTo>
                  <a:lnTo>
                    <a:pt x="0" y="252"/>
                  </a:lnTo>
                  <a:cubicBezTo>
                    <a:pt x="140" y="168"/>
                    <a:pt x="251" y="112"/>
                    <a:pt x="363" y="1"/>
                  </a:cubicBezTo>
                  <a:cubicBezTo>
                    <a:pt x="949" y="224"/>
                    <a:pt x="1535" y="391"/>
                    <a:pt x="2176" y="5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76"/>
            <p:cNvSpPr/>
            <p:nvPr/>
          </p:nvSpPr>
          <p:spPr>
            <a:xfrm>
              <a:off x="3304325" y="4613375"/>
              <a:ext cx="53025" cy="34900"/>
            </a:xfrm>
            <a:custGeom>
              <a:avLst/>
              <a:gdLst/>
              <a:ahLst/>
              <a:cxnLst/>
              <a:rect l="l" t="t" r="r" b="b"/>
              <a:pathLst>
                <a:path w="2121" h="1396" extrusionOk="0">
                  <a:moveTo>
                    <a:pt x="2121" y="838"/>
                  </a:moveTo>
                  <a:lnTo>
                    <a:pt x="1172" y="1396"/>
                  </a:lnTo>
                  <a:lnTo>
                    <a:pt x="0" y="587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76"/>
            <p:cNvSpPr/>
            <p:nvPr/>
          </p:nvSpPr>
          <p:spPr>
            <a:xfrm>
              <a:off x="3133425" y="4217925"/>
              <a:ext cx="32125" cy="125550"/>
            </a:xfrm>
            <a:custGeom>
              <a:avLst/>
              <a:gdLst/>
              <a:ahLst/>
              <a:cxnLst/>
              <a:rect l="l" t="t" r="r" b="b"/>
              <a:pathLst>
                <a:path w="1285" h="5022" extrusionOk="0">
                  <a:moveTo>
                    <a:pt x="1" y="0"/>
                  </a:moveTo>
                  <a:lnTo>
                    <a:pt x="1284" y="0"/>
                  </a:lnTo>
                  <a:lnTo>
                    <a:pt x="1284" y="5022"/>
                  </a:lnTo>
                  <a:lnTo>
                    <a:pt x="1" y="5022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76"/>
            <p:cNvSpPr/>
            <p:nvPr/>
          </p:nvSpPr>
          <p:spPr>
            <a:xfrm>
              <a:off x="3539375" y="4446825"/>
              <a:ext cx="69075" cy="103825"/>
            </a:xfrm>
            <a:custGeom>
              <a:avLst/>
              <a:gdLst/>
              <a:ahLst/>
              <a:cxnLst/>
              <a:rect l="l" t="t" r="r" b="b"/>
              <a:pathLst>
                <a:path w="2763" h="4153" extrusionOk="0">
                  <a:moveTo>
                    <a:pt x="1629" y="0"/>
                  </a:moveTo>
                  <a:cubicBezTo>
                    <a:pt x="1173" y="0"/>
                    <a:pt x="752" y="350"/>
                    <a:pt x="614" y="832"/>
                  </a:cubicBezTo>
                  <a:lnTo>
                    <a:pt x="140" y="2562"/>
                  </a:lnTo>
                  <a:cubicBezTo>
                    <a:pt x="0" y="3176"/>
                    <a:pt x="363" y="3761"/>
                    <a:pt x="949" y="3929"/>
                  </a:cubicBezTo>
                  <a:lnTo>
                    <a:pt x="1786" y="4152"/>
                  </a:lnTo>
                  <a:lnTo>
                    <a:pt x="1869" y="3873"/>
                  </a:lnTo>
                  <a:lnTo>
                    <a:pt x="1032" y="3650"/>
                  </a:lnTo>
                  <a:cubicBezTo>
                    <a:pt x="614" y="3538"/>
                    <a:pt x="335" y="3092"/>
                    <a:pt x="419" y="2673"/>
                  </a:cubicBezTo>
                  <a:lnTo>
                    <a:pt x="893" y="944"/>
                  </a:lnTo>
                  <a:cubicBezTo>
                    <a:pt x="967" y="575"/>
                    <a:pt x="1343" y="315"/>
                    <a:pt x="1717" y="315"/>
                  </a:cubicBezTo>
                  <a:cubicBezTo>
                    <a:pt x="1768" y="315"/>
                    <a:pt x="1819" y="320"/>
                    <a:pt x="1869" y="330"/>
                  </a:cubicBezTo>
                  <a:lnTo>
                    <a:pt x="2706" y="553"/>
                  </a:lnTo>
                  <a:lnTo>
                    <a:pt x="2762" y="274"/>
                  </a:lnTo>
                  <a:lnTo>
                    <a:pt x="1925" y="51"/>
                  </a:lnTo>
                  <a:cubicBezTo>
                    <a:pt x="1826" y="16"/>
                    <a:pt x="1727" y="0"/>
                    <a:pt x="1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76"/>
            <p:cNvSpPr/>
            <p:nvPr/>
          </p:nvSpPr>
          <p:spPr>
            <a:xfrm>
              <a:off x="3537975" y="4402050"/>
              <a:ext cx="189050" cy="330625"/>
            </a:xfrm>
            <a:custGeom>
              <a:avLst/>
              <a:gdLst/>
              <a:ahLst/>
              <a:cxnLst/>
              <a:rect l="l" t="t" r="r" b="b"/>
              <a:pathLst>
                <a:path w="7562" h="13225" extrusionOk="0">
                  <a:moveTo>
                    <a:pt x="2651" y="1"/>
                  </a:moveTo>
                  <a:lnTo>
                    <a:pt x="2651" y="1674"/>
                  </a:lnTo>
                  <a:lnTo>
                    <a:pt x="0" y="13225"/>
                  </a:lnTo>
                  <a:lnTo>
                    <a:pt x="7561" y="13225"/>
                  </a:lnTo>
                  <a:lnTo>
                    <a:pt x="4715" y="1674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76"/>
            <p:cNvSpPr/>
            <p:nvPr/>
          </p:nvSpPr>
          <p:spPr>
            <a:xfrm>
              <a:off x="3547725" y="4409725"/>
              <a:ext cx="76750" cy="315975"/>
            </a:xfrm>
            <a:custGeom>
              <a:avLst/>
              <a:gdLst/>
              <a:ahLst/>
              <a:cxnLst/>
              <a:rect l="l" t="t" r="r" b="b"/>
              <a:pathLst>
                <a:path w="3070" h="12639" extrusionOk="0">
                  <a:moveTo>
                    <a:pt x="3070" y="0"/>
                  </a:moveTo>
                  <a:lnTo>
                    <a:pt x="3070" y="1479"/>
                  </a:lnTo>
                  <a:lnTo>
                    <a:pt x="2010" y="12639"/>
                  </a:lnTo>
                  <a:lnTo>
                    <a:pt x="1" y="12639"/>
                  </a:lnTo>
                  <a:lnTo>
                    <a:pt x="2568" y="1395"/>
                  </a:lnTo>
                  <a:lnTo>
                    <a:pt x="2568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6"/>
            <p:cNvSpPr/>
            <p:nvPr/>
          </p:nvSpPr>
          <p:spPr>
            <a:xfrm>
              <a:off x="3639100" y="4409725"/>
              <a:ext cx="78150" cy="315975"/>
            </a:xfrm>
            <a:custGeom>
              <a:avLst/>
              <a:gdLst/>
              <a:ahLst/>
              <a:cxnLst/>
              <a:rect l="l" t="t" r="r" b="b"/>
              <a:pathLst>
                <a:path w="3126" h="12639" extrusionOk="0">
                  <a:moveTo>
                    <a:pt x="3125" y="12639"/>
                  </a:moveTo>
                  <a:lnTo>
                    <a:pt x="1535" y="12639"/>
                  </a:lnTo>
                  <a:lnTo>
                    <a:pt x="1" y="1479"/>
                  </a:lnTo>
                  <a:lnTo>
                    <a:pt x="1" y="0"/>
                  </a:lnTo>
                  <a:lnTo>
                    <a:pt x="336" y="0"/>
                  </a:lnTo>
                  <a:lnTo>
                    <a:pt x="336" y="1395"/>
                  </a:lnTo>
                  <a:lnTo>
                    <a:pt x="419" y="16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6"/>
            <p:cNvSpPr/>
            <p:nvPr/>
          </p:nvSpPr>
          <p:spPr>
            <a:xfrm>
              <a:off x="3524025" y="4729175"/>
              <a:ext cx="216250" cy="18150"/>
            </a:xfrm>
            <a:custGeom>
              <a:avLst/>
              <a:gdLst/>
              <a:ahLst/>
              <a:cxnLst/>
              <a:rect l="l" t="t" r="r" b="b"/>
              <a:pathLst>
                <a:path w="8650" h="726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419"/>
                  </a:lnTo>
                  <a:cubicBezTo>
                    <a:pt x="0" y="586"/>
                    <a:pt x="140" y="726"/>
                    <a:pt x="307" y="726"/>
                  </a:cubicBezTo>
                  <a:lnTo>
                    <a:pt x="8342" y="726"/>
                  </a:lnTo>
                  <a:cubicBezTo>
                    <a:pt x="8510" y="726"/>
                    <a:pt x="8649" y="586"/>
                    <a:pt x="8649" y="419"/>
                  </a:cubicBezTo>
                  <a:lnTo>
                    <a:pt x="8649" y="307"/>
                  </a:lnTo>
                  <a:cubicBezTo>
                    <a:pt x="8649" y="140"/>
                    <a:pt x="8510" y="0"/>
                    <a:pt x="8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76"/>
          <p:cNvGrpSpPr/>
          <p:nvPr/>
        </p:nvGrpSpPr>
        <p:grpSpPr>
          <a:xfrm>
            <a:off x="3622750" y="4009150"/>
            <a:ext cx="774925" cy="603350"/>
            <a:chOff x="4110600" y="1740475"/>
            <a:chExt cx="774925" cy="603350"/>
          </a:xfrm>
        </p:grpSpPr>
        <p:sp>
          <p:nvSpPr>
            <p:cNvPr id="8273" name="Google Shape;8273;p76"/>
            <p:cNvSpPr/>
            <p:nvPr/>
          </p:nvSpPr>
          <p:spPr>
            <a:xfrm>
              <a:off x="4360300" y="1823475"/>
              <a:ext cx="446400" cy="446425"/>
            </a:xfrm>
            <a:custGeom>
              <a:avLst/>
              <a:gdLst/>
              <a:ahLst/>
              <a:cxnLst/>
              <a:rect l="l" t="t" r="r" b="b"/>
              <a:pathLst>
                <a:path w="17856" h="17857" extrusionOk="0">
                  <a:moveTo>
                    <a:pt x="8928" y="1"/>
                  </a:moveTo>
                  <a:cubicBezTo>
                    <a:pt x="3990" y="1"/>
                    <a:pt x="0" y="3990"/>
                    <a:pt x="0" y="8928"/>
                  </a:cubicBezTo>
                  <a:cubicBezTo>
                    <a:pt x="0" y="13866"/>
                    <a:pt x="3990" y="17856"/>
                    <a:pt x="8928" y="17856"/>
                  </a:cubicBezTo>
                  <a:cubicBezTo>
                    <a:pt x="13866" y="17856"/>
                    <a:pt x="17856" y="13839"/>
                    <a:pt x="17856" y="8928"/>
                  </a:cubicBezTo>
                  <a:cubicBezTo>
                    <a:pt x="17856" y="3962"/>
                    <a:pt x="13838" y="1"/>
                    <a:pt x="89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6"/>
            <p:cNvSpPr/>
            <p:nvPr/>
          </p:nvSpPr>
          <p:spPr>
            <a:xfrm>
              <a:off x="4295425" y="1753725"/>
              <a:ext cx="577550" cy="576850"/>
            </a:xfrm>
            <a:custGeom>
              <a:avLst/>
              <a:gdLst/>
              <a:ahLst/>
              <a:cxnLst/>
              <a:rect l="l" t="t" r="r" b="b"/>
              <a:pathLst>
                <a:path w="23102" h="23074" extrusionOk="0">
                  <a:moveTo>
                    <a:pt x="1" y="11523"/>
                  </a:moveTo>
                  <a:cubicBezTo>
                    <a:pt x="1" y="17912"/>
                    <a:pt x="5162" y="23073"/>
                    <a:pt x="11551" y="23073"/>
                  </a:cubicBezTo>
                  <a:cubicBezTo>
                    <a:pt x="17940" y="23073"/>
                    <a:pt x="23101" y="17912"/>
                    <a:pt x="23101" y="11523"/>
                  </a:cubicBezTo>
                  <a:cubicBezTo>
                    <a:pt x="23101" y="5162"/>
                    <a:pt x="17940" y="1"/>
                    <a:pt x="11551" y="1"/>
                  </a:cubicBezTo>
                  <a:cubicBezTo>
                    <a:pt x="5162" y="29"/>
                    <a:pt x="1" y="5190"/>
                    <a:pt x="1" y="11523"/>
                  </a:cubicBezTo>
                  <a:close/>
                  <a:moveTo>
                    <a:pt x="14648" y="4967"/>
                  </a:moveTo>
                  <a:cubicBezTo>
                    <a:pt x="14648" y="6724"/>
                    <a:pt x="13253" y="8119"/>
                    <a:pt x="11495" y="8119"/>
                  </a:cubicBezTo>
                  <a:cubicBezTo>
                    <a:pt x="9765" y="8119"/>
                    <a:pt x="8370" y="6724"/>
                    <a:pt x="8370" y="4967"/>
                  </a:cubicBezTo>
                  <a:cubicBezTo>
                    <a:pt x="8370" y="3237"/>
                    <a:pt x="9765" y="1842"/>
                    <a:pt x="11495" y="1842"/>
                  </a:cubicBezTo>
                  <a:cubicBezTo>
                    <a:pt x="13253" y="1842"/>
                    <a:pt x="14648" y="3237"/>
                    <a:pt x="14648" y="4967"/>
                  </a:cubicBezTo>
                  <a:close/>
                  <a:moveTo>
                    <a:pt x="18024" y="12834"/>
                  </a:moveTo>
                  <a:cubicBezTo>
                    <a:pt x="16294" y="12834"/>
                    <a:pt x="14899" y="11439"/>
                    <a:pt x="14899" y="9682"/>
                  </a:cubicBezTo>
                  <a:cubicBezTo>
                    <a:pt x="14899" y="7952"/>
                    <a:pt x="16294" y="6557"/>
                    <a:pt x="18024" y="6557"/>
                  </a:cubicBezTo>
                  <a:cubicBezTo>
                    <a:pt x="19781" y="6557"/>
                    <a:pt x="21176" y="7952"/>
                    <a:pt x="21176" y="9682"/>
                  </a:cubicBezTo>
                  <a:cubicBezTo>
                    <a:pt x="21176" y="11439"/>
                    <a:pt x="19753" y="12834"/>
                    <a:pt x="18024" y="12834"/>
                  </a:cubicBezTo>
                  <a:close/>
                  <a:moveTo>
                    <a:pt x="12416" y="17354"/>
                  </a:moveTo>
                  <a:cubicBezTo>
                    <a:pt x="12416" y="15624"/>
                    <a:pt x="13811" y="14229"/>
                    <a:pt x="15568" y="14229"/>
                  </a:cubicBezTo>
                  <a:cubicBezTo>
                    <a:pt x="17298" y="14229"/>
                    <a:pt x="18693" y="15624"/>
                    <a:pt x="18693" y="17354"/>
                  </a:cubicBezTo>
                  <a:cubicBezTo>
                    <a:pt x="18693" y="19112"/>
                    <a:pt x="17298" y="20507"/>
                    <a:pt x="15568" y="20507"/>
                  </a:cubicBezTo>
                  <a:cubicBezTo>
                    <a:pt x="13811" y="20451"/>
                    <a:pt x="12416" y="19056"/>
                    <a:pt x="12416" y="17354"/>
                  </a:cubicBezTo>
                  <a:close/>
                  <a:moveTo>
                    <a:pt x="11495" y="12834"/>
                  </a:moveTo>
                  <a:cubicBezTo>
                    <a:pt x="10798" y="12834"/>
                    <a:pt x="10240" y="12276"/>
                    <a:pt x="10240" y="11523"/>
                  </a:cubicBezTo>
                  <a:cubicBezTo>
                    <a:pt x="10240" y="10826"/>
                    <a:pt x="10798" y="10268"/>
                    <a:pt x="11495" y="10268"/>
                  </a:cubicBezTo>
                  <a:cubicBezTo>
                    <a:pt x="12193" y="10268"/>
                    <a:pt x="12779" y="10826"/>
                    <a:pt x="12779" y="11523"/>
                  </a:cubicBezTo>
                  <a:cubicBezTo>
                    <a:pt x="12806" y="12276"/>
                    <a:pt x="12193" y="12834"/>
                    <a:pt x="11495" y="12834"/>
                  </a:cubicBezTo>
                  <a:close/>
                  <a:moveTo>
                    <a:pt x="4353" y="17354"/>
                  </a:moveTo>
                  <a:cubicBezTo>
                    <a:pt x="4353" y="15624"/>
                    <a:pt x="5748" y="14229"/>
                    <a:pt x="7506" y="14229"/>
                  </a:cubicBezTo>
                  <a:cubicBezTo>
                    <a:pt x="9207" y="14229"/>
                    <a:pt x="10630" y="15624"/>
                    <a:pt x="10630" y="17354"/>
                  </a:cubicBezTo>
                  <a:cubicBezTo>
                    <a:pt x="10630" y="19112"/>
                    <a:pt x="9235" y="20507"/>
                    <a:pt x="7506" y="20507"/>
                  </a:cubicBezTo>
                  <a:cubicBezTo>
                    <a:pt x="5748" y="20451"/>
                    <a:pt x="4353" y="19056"/>
                    <a:pt x="4353" y="17354"/>
                  </a:cubicBezTo>
                  <a:close/>
                  <a:moveTo>
                    <a:pt x="1898" y="9682"/>
                  </a:moveTo>
                  <a:cubicBezTo>
                    <a:pt x="1898" y="7952"/>
                    <a:pt x="3293" y="6557"/>
                    <a:pt x="5023" y="6557"/>
                  </a:cubicBezTo>
                  <a:cubicBezTo>
                    <a:pt x="6780" y="6557"/>
                    <a:pt x="8175" y="7952"/>
                    <a:pt x="8175" y="9682"/>
                  </a:cubicBezTo>
                  <a:cubicBezTo>
                    <a:pt x="8175" y="11439"/>
                    <a:pt x="6780" y="12834"/>
                    <a:pt x="5023" y="12834"/>
                  </a:cubicBezTo>
                  <a:cubicBezTo>
                    <a:pt x="3293" y="12834"/>
                    <a:pt x="1898" y="11439"/>
                    <a:pt x="1898" y="96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6"/>
            <p:cNvSpPr/>
            <p:nvPr/>
          </p:nvSpPr>
          <p:spPr>
            <a:xfrm>
              <a:off x="4282175" y="1740475"/>
              <a:ext cx="603350" cy="603350"/>
            </a:xfrm>
            <a:custGeom>
              <a:avLst/>
              <a:gdLst/>
              <a:ahLst/>
              <a:cxnLst/>
              <a:rect l="l" t="t" r="r" b="b"/>
              <a:pathLst>
                <a:path w="24134" h="24134" extrusionOk="0">
                  <a:moveTo>
                    <a:pt x="12025" y="754"/>
                  </a:moveTo>
                  <a:cubicBezTo>
                    <a:pt x="18275" y="754"/>
                    <a:pt x="23324" y="5832"/>
                    <a:pt x="23324" y="12053"/>
                  </a:cubicBezTo>
                  <a:cubicBezTo>
                    <a:pt x="23324" y="18302"/>
                    <a:pt x="18275" y="23352"/>
                    <a:pt x="12025" y="23352"/>
                  </a:cubicBezTo>
                  <a:cubicBezTo>
                    <a:pt x="11991" y="23352"/>
                    <a:pt x="11957" y="23353"/>
                    <a:pt x="11924" y="23353"/>
                  </a:cubicBezTo>
                  <a:cubicBezTo>
                    <a:pt x="5749" y="23353"/>
                    <a:pt x="754" y="18296"/>
                    <a:pt x="754" y="12053"/>
                  </a:cubicBezTo>
                  <a:cubicBezTo>
                    <a:pt x="754" y="5832"/>
                    <a:pt x="5804" y="754"/>
                    <a:pt x="12025" y="754"/>
                  </a:cubicBezTo>
                  <a:close/>
                  <a:moveTo>
                    <a:pt x="12081" y="1"/>
                  </a:moveTo>
                  <a:cubicBezTo>
                    <a:pt x="5385" y="29"/>
                    <a:pt x="1" y="5441"/>
                    <a:pt x="1" y="12053"/>
                  </a:cubicBezTo>
                  <a:cubicBezTo>
                    <a:pt x="1" y="18721"/>
                    <a:pt x="5413" y="24133"/>
                    <a:pt x="12081" y="24133"/>
                  </a:cubicBezTo>
                  <a:cubicBezTo>
                    <a:pt x="18749" y="24133"/>
                    <a:pt x="24133" y="18721"/>
                    <a:pt x="24133" y="12053"/>
                  </a:cubicBezTo>
                  <a:cubicBezTo>
                    <a:pt x="24133" y="5413"/>
                    <a:pt x="18749" y="1"/>
                    <a:pt x="12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76"/>
            <p:cNvSpPr/>
            <p:nvPr/>
          </p:nvSpPr>
          <p:spPr>
            <a:xfrm>
              <a:off x="4301000" y="1759300"/>
              <a:ext cx="565700" cy="565000"/>
            </a:xfrm>
            <a:custGeom>
              <a:avLst/>
              <a:gdLst/>
              <a:ahLst/>
              <a:cxnLst/>
              <a:rect l="l" t="t" r="r" b="b"/>
              <a:pathLst>
                <a:path w="22628" h="22600" extrusionOk="0">
                  <a:moveTo>
                    <a:pt x="11495" y="419"/>
                  </a:moveTo>
                  <a:cubicBezTo>
                    <a:pt x="17577" y="419"/>
                    <a:pt x="22488" y="5358"/>
                    <a:pt x="22488" y="11412"/>
                  </a:cubicBezTo>
                  <a:cubicBezTo>
                    <a:pt x="22488" y="17494"/>
                    <a:pt x="17577" y="22404"/>
                    <a:pt x="11495" y="22404"/>
                  </a:cubicBezTo>
                  <a:cubicBezTo>
                    <a:pt x="5441" y="22404"/>
                    <a:pt x="503" y="17494"/>
                    <a:pt x="503" y="11412"/>
                  </a:cubicBezTo>
                  <a:cubicBezTo>
                    <a:pt x="503" y="5358"/>
                    <a:pt x="5441" y="419"/>
                    <a:pt x="11495" y="419"/>
                  </a:cubicBezTo>
                  <a:close/>
                  <a:moveTo>
                    <a:pt x="11272" y="1"/>
                  </a:moveTo>
                  <a:cubicBezTo>
                    <a:pt x="5051" y="1"/>
                    <a:pt x="1" y="5079"/>
                    <a:pt x="1" y="11300"/>
                  </a:cubicBezTo>
                  <a:cubicBezTo>
                    <a:pt x="1" y="17549"/>
                    <a:pt x="5051" y="22599"/>
                    <a:pt x="11272" y="22599"/>
                  </a:cubicBezTo>
                  <a:cubicBezTo>
                    <a:pt x="17522" y="22599"/>
                    <a:pt x="22571" y="17549"/>
                    <a:pt x="22571" y="11300"/>
                  </a:cubicBezTo>
                  <a:cubicBezTo>
                    <a:pt x="22627" y="5079"/>
                    <a:pt x="17522" y="1"/>
                    <a:pt x="11272" y="1"/>
                  </a:cubicBez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76"/>
            <p:cNvSpPr/>
            <p:nvPr/>
          </p:nvSpPr>
          <p:spPr>
            <a:xfrm>
              <a:off x="4141300" y="2228700"/>
              <a:ext cx="498700" cy="16775"/>
            </a:xfrm>
            <a:custGeom>
              <a:avLst/>
              <a:gdLst/>
              <a:ahLst/>
              <a:cxnLst/>
              <a:rect l="l" t="t" r="r" b="b"/>
              <a:pathLst>
                <a:path w="19948" h="671" extrusionOk="0">
                  <a:moveTo>
                    <a:pt x="0" y="1"/>
                  </a:moveTo>
                  <a:lnTo>
                    <a:pt x="0" y="671"/>
                  </a:lnTo>
                  <a:lnTo>
                    <a:pt x="19948" y="671"/>
                  </a:lnTo>
                  <a:lnTo>
                    <a:pt x="199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76"/>
            <p:cNvSpPr/>
            <p:nvPr/>
          </p:nvSpPr>
          <p:spPr>
            <a:xfrm>
              <a:off x="4141300" y="2327050"/>
              <a:ext cx="498700" cy="16775"/>
            </a:xfrm>
            <a:custGeom>
              <a:avLst/>
              <a:gdLst/>
              <a:ahLst/>
              <a:cxnLst/>
              <a:rect l="l" t="t" r="r" b="b"/>
              <a:pathLst>
                <a:path w="19948" h="671" extrusionOk="0">
                  <a:moveTo>
                    <a:pt x="0" y="1"/>
                  </a:moveTo>
                  <a:lnTo>
                    <a:pt x="0" y="670"/>
                  </a:lnTo>
                  <a:lnTo>
                    <a:pt x="19948" y="670"/>
                  </a:lnTo>
                  <a:lnTo>
                    <a:pt x="199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76"/>
            <p:cNvSpPr/>
            <p:nvPr/>
          </p:nvSpPr>
          <p:spPr>
            <a:xfrm>
              <a:off x="4172675" y="2244750"/>
              <a:ext cx="435950" cy="82325"/>
            </a:xfrm>
            <a:custGeom>
              <a:avLst/>
              <a:gdLst/>
              <a:ahLst/>
              <a:cxnLst/>
              <a:rect l="l" t="t" r="r" b="b"/>
              <a:pathLst>
                <a:path w="17438" h="3293" extrusionOk="0">
                  <a:moveTo>
                    <a:pt x="1" y="1"/>
                  </a:moveTo>
                  <a:lnTo>
                    <a:pt x="1" y="3293"/>
                  </a:lnTo>
                  <a:lnTo>
                    <a:pt x="17437" y="3293"/>
                  </a:lnTo>
                  <a:lnTo>
                    <a:pt x="174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6"/>
            <p:cNvSpPr/>
            <p:nvPr/>
          </p:nvSpPr>
          <p:spPr>
            <a:xfrm>
              <a:off x="4172675" y="2245450"/>
              <a:ext cx="435950" cy="81625"/>
            </a:xfrm>
            <a:custGeom>
              <a:avLst/>
              <a:gdLst/>
              <a:ahLst/>
              <a:cxnLst/>
              <a:rect l="l" t="t" r="r" b="b"/>
              <a:pathLst>
                <a:path w="17438" h="3265" extrusionOk="0">
                  <a:moveTo>
                    <a:pt x="1" y="1"/>
                  </a:moveTo>
                  <a:lnTo>
                    <a:pt x="1" y="698"/>
                  </a:lnTo>
                  <a:lnTo>
                    <a:pt x="14480" y="1172"/>
                  </a:lnTo>
                  <a:lnTo>
                    <a:pt x="15708" y="3265"/>
                  </a:lnTo>
                  <a:lnTo>
                    <a:pt x="17437" y="3265"/>
                  </a:lnTo>
                  <a:lnTo>
                    <a:pt x="17437" y="1172"/>
                  </a:lnTo>
                  <a:lnTo>
                    <a:pt x="17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76"/>
            <p:cNvSpPr/>
            <p:nvPr/>
          </p:nvSpPr>
          <p:spPr>
            <a:xfrm>
              <a:off x="4110600" y="2114325"/>
              <a:ext cx="498725" cy="16775"/>
            </a:xfrm>
            <a:custGeom>
              <a:avLst/>
              <a:gdLst/>
              <a:ahLst/>
              <a:cxnLst/>
              <a:rect l="l" t="t" r="r" b="b"/>
              <a:pathLst>
                <a:path w="19949" h="671" extrusionOk="0">
                  <a:moveTo>
                    <a:pt x="1" y="1"/>
                  </a:moveTo>
                  <a:lnTo>
                    <a:pt x="1" y="670"/>
                  </a:lnTo>
                  <a:lnTo>
                    <a:pt x="19948" y="670"/>
                  </a:lnTo>
                  <a:lnTo>
                    <a:pt x="199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6"/>
            <p:cNvSpPr/>
            <p:nvPr/>
          </p:nvSpPr>
          <p:spPr>
            <a:xfrm>
              <a:off x="4110600" y="2212675"/>
              <a:ext cx="498725" cy="16750"/>
            </a:xfrm>
            <a:custGeom>
              <a:avLst/>
              <a:gdLst/>
              <a:ahLst/>
              <a:cxnLst/>
              <a:rect l="l" t="t" r="r" b="b"/>
              <a:pathLst>
                <a:path w="19949" h="670" extrusionOk="0">
                  <a:moveTo>
                    <a:pt x="1" y="0"/>
                  </a:moveTo>
                  <a:lnTo>
                    <a:pt x="1" y="670"/>
                  </a:lnTo>
                  <a:lnTo>
                    <a:pt x="19948" y="670"/>
                  </a:lnTo>
                  <a:lnTo>
                    <a:pt x="199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6"/>
            <p:cNvSpPr/>
            <p:nvPr/>
          </p:nvSpPr>
          <p:spPr>
            <a:xfrm>
              <a:off x="4141975" y="2131075"/>
              <a:ext cx="435950" cy="81625"/>
            </a:xfrm>
            <a:custGeom>
              <a:avLst/>
              <a:gdLst/>
              <a:ahLst/>
              <a:cxnLst/>
              <a:rect l="l" t="t" r="r" b="b"/>
              <a:pathLst>
                <a:path w="17438" h="3265" extrusionOk="0">
                  <a:moveTo>
                    <a:pt x="1" y="0"/>
                  </a:moveTo>
                  <a:lnTo>
                    <a:pt x="1" y="3264"/>
                  </a:lnTo>
                  <a:lnTo>
                    <a:pt x="17438" y="3264"/>
                  </a:lnTo>
                  <a:lnTo>
                    <a:pt x="174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76"/>
            <p:cNvSpPr/>
            <p:nvPr/>
          </p:nvSpPr>
          <p:spPr>
            <a:xfrm>
              <a:off x="4141975" y="2131075"/>
              <a:ext cx="435950" cy="81625"/>
            </a:xfrm>
            <a:custGeom>
              <a:avLst/>
              <a:gdLst/>
              <a:ahLst/>
              <a:cxnLst/>
              <a:rect l="l" t="t" r="r" b="b"/>
              <a:pathLst>
                <a:path w="17438" h="3265" extrusionOk="0">
                  <a:moveTo>
                    <a:pt x="1" y="0"/>
                  </a:moveTo>
                  <a:lnTo>
                    <a:pt x="1" y="698"/>
                  </a:lnTo>
                  <a:lnTo>
                    <a:pt x="14481" y="1172"/>
                  </a:lnTo>
                  <a:lnTo>
                    <a:pt x="15736" y="3264"/>
                  </a:lnTo>
                  <a:lnTo>
                    <a:pt x="17438" y="3264"/>
                  </a:lnTo>
                  <a:lnTo>
                    <a:pt x="17438" y="1172"/>
                  </a:lnTo>
                  <a:lnTo>
                    <a:pt x="17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76"/>
            <p:cNvSpPr/>
            <p:nvPr/>
          </p:nvSpPr>
          <p:spPr>
            <a:xfrm>
              <a:off x="4577900" y="2114325"/>
              <a:ext cx="192550" cy="223925"/>
            </a:xfrm>
            <a:custGeom>
              <a:avLst/>
              <a:gdLst/>
              <a:ahLst/>
              <a:cxnLst/>
              <a:rect l="l" t="t" r="r" b="b"/>
              <a:pathLst>
                <a:path w="7702" h="8957" extrusionOk="0">
                  <a:moveTo>
                    <a:pt x="2484" y="8956"/>
                  </a:moveTo>
                  <a:lnTo>
                    <a:pt x="2484" y="8510"/>
                  </a:lnTo>
                  <a:lnTo>
                    <a:pt x="1228" y="8510"/>
                  </a:lnTo>
                  <a:lnTo>
                    <a:pt x="1228" y="5246"/>
                  </a:lnTo>
                  <a:lnTo>
                    <a:pt x="2484" y="5246"/>
                  </a:lnTo>
                  <a:lnTo>
                    <a:pt x="2484" y="4576"/>
                  </a:lnTo>
                  <a:lnTo>
                    <a:pt x="1256" y="4576"/>
                  </a:lnTo>
                  <a:lnTo>
                    <a:pt x="1256" y="3934"/>
                  </a:lnTo>
                  <a:lnTo>
                    <a:pt x="1" y="3934"/>
                  </a:lnTo>
                  <a:lnTo>
                    <a:pt x="1" y="670"/>
                  </a:lnTo>
                  <a:lnTo>
                    <a:pt x="1256" y="670"/>
                  </a:lnTo>
                  <a:lnTo>
                    <a:pt x="1256" y="1"/>
                  </a:lnTo>
                  <a:lnTo>
                    <a:pt x="1982" y="726"/>
                  </a:lnTo>
                  <a:lnTo>
                    <a:pt x="5664" y="4381"/>
                  </a:lnTo>
                  <a:cubicBezTo>
                    <a:pt x="4855" y="4994"/>
                    <a:pt x="3990" y="5469"/>
                    <a:pt x="2986" y="5776"/>
                  </a:cubicBezTo>
                  <a:cubicBezTo>
                    <a:pt x="3377" y="5971"/>
                    <a:pt x="3795" y="6027"/>
                    <a:pt x="4214" y="6027"/>
                  </a:cubicBezTo>
                  <a:cubicBezTo>
                    <a:pt x="5051" y="6027"/>
                    <a:pt x="5832" y="5692"/>
                    <a:pt x="6390" y="5162"/>
                  </a:cubicBezTo>
                  <a:lnTo>
                    <a:pt x="6948" y="5720"/>
                  </a:lnTo>
                  <a:lnTo>
                    <a:pt x="7199" y="5971"/>
                  </a:lnTo>
                  <a:cubicBezTo>
                    <a:pt x="7199" y="5971"/>
                    <a:pt x="7143" y="5971"/>
                    <a:pt x="7143" y="5999"/>
                  </a:cubicBezTo>
                  <a:cubicBezTo>
                    <a:pt x="7143" y="5999"/>
                    <a:pt x="7199" y="5999"/>
                    <a:pt x="7199" y="5971"/>
                  </a:cubicBezTo>
                  <a:lnTo>
                    <a:pt x="7366" y="6138"/>
                  </a:lnTo>
                  <a:lnTo>
                    <a:pt x="7701" y="6473"/>
                  </a:lnTo>
                  <a:cubicBezTo>
                    <a:pt x="6250" y="7756"/>
                    <a:pt x="4437" y="8593"/>
                    <a:pt x="2484" y="8956"/>
                  </a:cubicBez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6"/>
            <p:cNvSpPr/>
            <p:nvPr/>
          </p:nvSpPr>
          <p:spPr>
            <a:xfrm>
              <a:off x="4418200" y="1838825"/>
              <a:ext cx="54425" cy="53725"/>
            </a:xfrm>
            <a:custGeom>
              <a:avLst/>
              <a:gdLst/>
              <a:ahLst/>
              <a:cxnLst/>
              <a:rect l="l" t="t" r="r" b="b"/>
              <a:pathLst>
                <a:path w="2177" h="2149" extrusionOk="0">
                  <a:moveTo>
                    <a:pt x="1088" y="0"/>
                  </a:moveTo>
                  <a:cubicBezTo>
                    <a:pt x="502" y="0"/>
                    <a:pt x="0" y="475"/>
                    <a:pt x="0" y="1088"/>
                  </a:cubicBezTo>
                  <a:cubicBezTo>
                    <a:pt x="0" y="1674"/>
                    <a:pt x="502" y="2149"/>
                    <a:pt x="1088" y="2149"/>
                  </a:cubicBezTo>
                  <a:cubicBezTo>
                    <a:pt x="1674" y="2149"/>
                    <a:pt x="2176" y="1674"/>
                    <a:pt x="2176" y="1088"/>
                  </a:cubicBezTo>
                  <a:cubicBezTo>
                    <a:pt x="2176" y="475"/>
                    <a:pt x="1674" y="0"/>
                    <a:pt x="1088" y="0"/>
                  </a:cubicBez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7" name="Google Shape;8287;p76"/>
          <p:cNvGrpSpPr/>
          <p:nvPr/>
        </p:nvGrpSpPr>
        <p:grpSpPr>
          <a:xfrm>
            <a:off x="2669925" y="4008525"/>
            <a:ext cx="627750" cy="604600"/>
            <a:chOff x="3305025" y="2581150"/>
            <a:chExt cx="627750" cy="604600"/>
          </a:xfrm>
        </p:grpSpPr>
        <p:sp>
          <p:nvSpPr>
            <p:cNvPr id="8288" name="Google Shape;8288;p76"/>
            <p:cNvSpPr/>
            <p:nvPr/>
          </p:nvSpPr>
          <p:spPr>
            <a:xfrm>
              <a:off x="3316175" y="2788100"/>
              <a:ext cx="57225" cy="387125"/>
            </a:xfrm>
            <a:custGeom>
              <a:avLst/>
              <a:gdLst/>
              <a:ahLst/>
              <a:cxnLst/>
              <a:rect l="l" t="t" r="r" b="b"/>
              <a:pathLst>
                <a:path w="2289" h="15485" extrusionOk="0">
                  <a:moveTo>
                    <a:pt x="0" y="0"/>
                  </a:moveTo>
                  <a:cubicBezTo>
                    <a:pt x="419" y="5161"/>
                    <a:pt x="893" y="10323"/>
                    <a:pt x="1312" y="15484"/>
                  </a:cubicBezTo>
                  <a:lnTo>
                    <a:pt x="2288" y="15484"/>
                  </a:lnTo>
                  <a:cubicBezTo>
                    <a:pt x="1925" y="10323"/>
                    <a:pt x="1619" y="5161"/>
                    <a:pt x="1256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6"/>
            <p:cNvSpPr/>
            <p:nvPr/>
          </p:nvSpPr>
          <p:spPr>
            <a:xfrm>
              <a:off x="3347550" y="2788100"/>
              <a:ext cx="50250" cy="387125"/>
            </a:xfrm>
            <a:custGeom>
              <a:avLst/>
              <a:gdLst/>
              <a:ahLst/>
              <a:cxnLst/>
              <a:rect l="l" t="t" r="r" b="b"/>
              <a:pathLst>
                <a:path w="2010" h="15485" extrusionOk="0">
                  <a:moveTo>
                    <a:pt x="1" y="0"/>
                  </a:moveTo>
                  <a:cubicBezTo>
                    <a:pt x="364" y="5161"/>
                    <a:pt x="670" y="10323"/>
                    <a:pt x="1033" y="15484"/>
                  </a:cubicBezTo>
                  <a:lnTo>
                    <a:pt x="2010" y="15484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6"/>
            <p:cNvSpPr/>
            <p:nvPr/>
          </p:nvSpPr>
          <p:spPr>
            <a:xfrm>
              <a:off x="3394300" y="2709975"/>
              <a:ext cx="523825" cy="465250"/>
            </a:xfrm>
            <a:custGeom>
              <a:avLst/>
              <a:gdLst/>
              <a:ahLst/>
              <a:cxnLst/>
              <a:rect l="l" t="t" r="r" b="b"/>
              <a:pathLst>
                <a:path w="20953" h="18610" extrusionOk="0">
                  <a:moveTo>
                    <a:pt x="0" y="0"/>
                  </a:moveTo>
                  <a:lnTo>
                    <a:pt x="1563" y="18609"/>
                  </a:lnTo>
                  <a:lnTo>
                    <a:pt x="19390" y="18609"/>
                  </a:lnTo>
                  <a:lnTo>
                    <a:pt x="209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76"/>
            <p:cNvSpPr/>
            <p:nvPr/>
          </p:nvSpPr>
          <p:spPr>
            <a:xfrm>
              <a:off x="3496825" y="2814600"/>
              <a:ext cx="317375" cy="230175"/>
            </a:xfrm>
            <a:custGeom>
              <a:avLst/>
              <a:gdLst/>
              <a:ahLst/>
              <a:cxnLst/>
              <a:rect l="l" t="t" r="r" b="b"/>
              <a:pathLst>
                <a:path w="12695" h="9207" extrusionOk="0">
                  <a:moveTo>
                    <a:pt x="6361" y="0"/>
                  </a:moveTo>
                  <a:cubicBezTo>
                    <a:pt x="2818" y="0"/>
                    <a:pt x="0" y="2037"/>
                    <a:pt x="0" y="4604"/>
                  </a:cubicBezTo>
                  <a:cubicBezTo>
                    <a:pt x="0" y="7142"/>
                    <a:pt x="2874" y="9207"/>
                    <a:pt x="6361" y="9207"/>
                  </a:cubicBezTo>
                  <a:cubicBezTo>
                    <a:pt x="9877" y="9207"/>
                    <a:pt x="12694" y="7142"/>
                    <a:pt x="12694" y="4604"/>
                  </a:cubicBezTo>
                  <a:cubicBezTo>
                    <a:pt x="12694" y="2037"/>
                    <a:pt x="9877" y="0"/>
                    <a:pt x="63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76"/>
            <p:cNvSpPr/>
            <p:nvPr/>
          </p:nvSpPr>
          <p:spPr>
            <a:xfrm>
              <a:off x="3394300" y="2709975"/>
              <a:ext cx="523825" cy="465250"/>
            </a:xfrm>
            <a:custGeom>
              <a:avLst/>
              <a:gdLst/>
              <a:ahLst/>
              <a:cxnLst/>
              <a:rect l="l" t="t" r="r" b="b"/>
              <a:pathLst>
                <a:path w="20953" h="18610" extrusionOk="0">
                  <a:moveTo>
                    <a:pt x="20952" y="0"/>
                  </a:moveTo>
                  <a:lnTo>
                    <a:pt x="19390" y="18609"/>
                  </a:lnTo>
                  <a:lnTo>
                    <a:pt x="16907" y="18609"/>
                  </a:lnTo>
                  <a:lnTo>
                    <a:pt x="17660" y="2037"/>
                  </a:lnTo>
                  <a:lnTo>
                    <a:pt x="56" y="7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6"/>
            <p:cNvSpPr/>
            <p:nvPr/>
          </p:nvSpPr>
          <p:spPr>
            <a:xfrm>
              <a:off x="3378950" y="2677200"/>
              <a:ext cx="553825" cy="32800"/>
            </a:xfrm>
            <a:custGeom>
              <a:avLst/>
              <a:gdLst/>
              <a:ahLst/>
              <a:cxnLst/>
              <a:rect l="l" t="t" r="r" b="b"/>
              <a:pathLst>
                <a:path w="22153" h="1312" extrusionOk="0">
                  <a:moveTo>
                    <a:pt x="0" y="0"/>
                  </a:moveTo>
                  <a:lnTo>
                    <a:pt x="0" y="1311"/>
                  </a:lnTo>
                  <a:lnTo>
                    <a:pt x="22152" y="1311"/>
                  </a:lnTo>
                  <a:lnTo>
                    <a:pt x="221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6"/>
            <p:cNvSpPr/>
            <p:nvPr/>
          </p:nvSpPr>
          <p:spPr>
            <a:xfrm>
              <a:off x="3402650" y="2581150"/>
              <a:ext cx="505000" cy="96750"/>
            </a:xfrm>
            <a:custGeom>
              <a:avLst/>
              <a:gdLst/>
              <a:ahLst/>
              <a:cxnLst/>
              <a:rect l="l" t="t" r="r" b="b"/>
              <a:pathLst>
                <a:path w="20200" h="3870" extrusionOk="0">
                  <a:moveTo>
                    <a:pt x="9247" y="1"/>
                  </a:moveTo>
                  <a:cubicBezTo>
                    <a:pt x="8881" y="1"/>
                    <a:pt x="8526" y="117"/>
                    <a:pt x="8343" y="355"/>
                  </a:cubicBezTo>
                  <a:cubicBezTo>
                    <a:pt x="8175" y="578"/>
                    <a:pt x="8175" y="829"/>
                    <a:pt x="8231" y="1108"/>
                  </a:cubicBezTo>
                  <a:cubicBezTo>
                    <a:pt x="7896" y="1136"/>
                    <a:pt x="7562" y="1387"/>
                    <a:pt x="7534" y="1666"/>
                  </a:cubicBezTo>
                  <a:cubicBezTo>
                    <a:pt x="7421" y="1603"/>
                    <a:pt x="7324" y="1574"/>
                    <a:pt x="7243" y="1574"/>
                  </a:cubicBezTo>
                  <a:cubicBezTo>
                    <a:pt x="7143" y="1574"/>
                    <a:pt x="7065" y="1617"/>
                    <a:pt x="7004" y="1694"/>
                  </a:cubicBezTo>
                  <a:cubicBezTo>
                    <a:pt x="6850" y="1513"/>
                    <a:pt x="6662" y="1394"/>
                    <a:pt x="6463" y="1394"/>
                  </a:cubicBezTo>
                  <a:cubicBezTo>
                    <a:pt x="6264" y="1394"/>
                    <a:pt x="6055" y="1513"/>
                    <a:pt x="5860" y="1805"/>
                  </a:cubicBezTo>
                  <a:cubicBezTo>
                    <a:pt x="5509" y="1550"/>
                    <a:pt x="5247" y="1457"/>
                    <a:pt x="5034" y="1457"/>
                  </a:cubicBezTo>
                  <a:cubicBezTo>
                    <a:pt x="4500" y="1457"/>
                    <a:pt x="4270" y="2041"/>
                    <a:pt x="3712" y="2140"/>
                  </a:cubicBezTo>
                  <a:cubicBezTo>
                    <a:pt x="3691" y="2144"/>
                    <a:pt x="3669" y="2145"/>
                    <a:pt x="3646" y="2145"/>
                  </a:cubicBezTo>
                  <a:cubicBezTo>
                    <a:pt x="3323" y="2145"/>
                    <a:pt x="2783" y="1826"/>
                    <a:pt x="2406" y="1826"/>
                  </a:cubicBezTo>
                  <a:cubicBezTo>
                    <a:pt x="2159" y="1826"/>
                    <a:pt x="1982" y="1963"/>
                    <a:pt x="1982" y="2419"/>
                  </a:cubicBezTo>
                  <a:cubicBezTo>
                    <a:pt x="1800" y="2267"/>
                    <a:pt x="1626" y="2223"/>
                    <a:pt x="1438" y="2223"/>
                  </a:cubicBezTo>
                  <a:cubicBezTo>
                    <a:pt x="1280" y="2223"/>
                    <a:pt x="1112" y="2254"/>
                    <a:pt x="922" y="2280"/>
                  </a:cubicBezTo>
                  <a:cubicBezTo>
                    <a:pt x="1368" y="3117"/>
                    <a:pt x="1" y="3312"/>
                    <a:pt x="224" y="3870"/>
                  </a:cubicBezTo>
                  <a:lnTo>
                    <a:pt x="20032" y="3870"/>
                  </a:lnTo>
                  <a:cubicBezTo>
                    <a:pt x="20200" y="3452"/>
                    <a:pt x="19809" y="2894"/>
                    <a:pt x="19419" y="2866"/>
                  </a:cubicBezTo>
                  <a:cubicBezTo>
                    <a:pt x="19606" y="2304"/>
                    <a:pt x="19255" y="1410"/>
                    <a:pt x="18538" y="1410"/>
                  </a:cubicBezTo>
                  <a:cubicBezTo>
                    <a:pt x="18507" y="1410"/>
                    <a:pt x="18475" y="1411"/>
                    <a:pt x="18442" y="1415"/>
                  </a:cubicBezTo>
                  <a:cubicBezTo>
                    <a:pt x="18762" y="680"/>
                    <a:pt x="17965" y="192"/>
                    <a:pt x="17237" y="192"/>
                  </a:cubicBezTo>
                  <a:cubicBezTo>
                    <a:pt x="16693" y="192"/>
                    <a:pt x="16186" y="464"/>
                    <a:pt x="16210" y="1108"/>
                  </a:cubicBezTo>
                  <a:cubicBezTo>
                    <a:pt x="16101" y="1009"/>
                    <a:pt x="15991" y="971"/>
                    <a:pt x="15885" y="971"/>
                  </a:cubicBezTo>
                  <a:cubicBezTo>
                    <a:pt x="15721" y="971"/>
                    <a:pt x="15565" y="1062"/>
                    <a:pt x="15429" y="1164"/>
                  </a:cubicBezTo>
                  <a:cubicBezTo>
                    <a:pt x="15383" y="613"/>
                    <a:pt x="14893" y="331"/>
                    <a:pt x="14431" y="331"/>
                  </a:cubicBezTo>
                  <a:cubicBezTo>
                    <a:pt x="14051" y="331"/>
                    <a:pt x="13691" y="522"/>
                    <a:pt x="13616" y="913"/>
                  </a:cubicBezTo>
                  <a:cubicBezTo>
                    <a:pt x="13475" y="792"/>
                    <a:pt x="13316" y="740"/>
                    <a:pt x="13158" y="740"/>
                  </a:cubicBezTo>
                  <a:cubicBezTo>
                    <a:pt x="12876" y="740"/>
                    <a:pt x="12595" y="904"/>
                    <a:pt x="12416" y="1136"/>
                  </a:cubicBezTo>
                  <a:cubicBezTo>
                    <a:pt x="12384" y="582"/>
                    <a:pt x="11903" y="261"/>
                    <a:pt x="11406" y="261"/>
                  </a:cubicBezTo>
                  <a:cubicBezTo>
                    <a:pt x="11028" y="261"/>
                    <a:pt x="10640" y="447"/>
                    <a:pt x="10435" y="857"/>
                  </a:cubicBezTo>
                  <a:cubicBezTo>
                    <a:pt x="10435" y="293"/>
                    <a:pt x="9827" y="1"/>
                    <a:pt x="9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6"/>
            <p:cNvSpPr/>
            <p:nvPr/>
          </p:nvSpPr>
          <p:spPr>
            <a:xfrm>
              <a:off x="3607025" y="2627500"/>
              <a:ext cx="239250" cy="50400"/>
            </a:xfrm>
            <a:custGeom>
              <a:avLst/>
              <a:gdLst/>
              <a:ahLst/>
              <a:cxnLst/>
              <a:rect l="l" t="t" r="r" b="b"/>
              <a:pathLst>
                <a:path w="9570" h="2016" extrusionOk="0">
                  <a:moveTo>
                    <a:pt x="5631" y="1"/>
                  </a:moveTo>
                  <a:cubicBezTo>
                    <a:pt x="5599" y="1"/>
                    <a:pt x="5563" y="3"/>
                    <a:pt x="5524" y="7"/>
                  </a:cubicBezTo>
                  <a:cubicBezTo>
                    <a:pt x="5218" y="119"/>
                    <a:pt x="5022" y="342"/>
                    <a:pt x="4939" y="677"/>
                  </a:cubicBezTo>
                  <a:cubicBezTo>
                    <a:pt x="4622" y="420"/>
                    <a:pt x="4355" y="320"/>
                    <a:pt x="4104" y="320"/>
                  </a:cubicBezTo>
                  <a:cubicBezTo>
                    <a:pt x="3648" y="320"/>
                    <a:pt x="3247" y="650"/>
                    <a:pt x="2707" y="956"/>
                  </a:cubicBezTo>
                  <a:cubicBezTo>
                    <a:pt x="2503" y="1068"/>
                    <a:pt x="2411" y="1113"/>
                    <a:pt x="2349" y="1113"/>
                  </a:cubicBezTo>
                  <a:cubicBezTo>
                    <a:pt x="2241" y="1113"/>
                    <a:pt x="2224" y="976"/>
                    <a:pt x="1870" y="816"/>
                  </a:cubicBezTo>
                  <a:cubicBezTo>
                    <a:pt x="1752" y="775"/>
                    <a:pt x="1650" y="754"/>
                    <a:pt x="1562" y="754"/>
                  </a:cubicBezTo>
                  <a:cubicBezTo>
                    <a:pt x="1292" y="754"/>
                    <a:pt x="1145" y="947"/>
                    <a:pt x="1061" y="1346"/>
                  </a:cubicBezTo>
                  <a:cubicBezTo>
                    <a:pt x="902" y="1157"/>
                    <a:pt x="753" y="1079"/>
                    <a:pt x="619" y="1079"/>
                  </a:cubicBezTo>
                  <a:cubicBezTo>
                    <a:pt x="281" y="1079"/>
                    <a:pt x="40" y="1576"/>
                    <a:pt x="0" y="2016"/>
                  </a:cubicBezTo>
                  <a:lnTo>
                    <a:pt x="9570" y="2016"/>
                  </a:lnTo>
                  <a:cubicBezTo>
                    <a:pt x="9542" y="1849"/>
                    <a:pt x="9486" y="1737"/>
                    <a:pt x="9347" y="1598"/>
                  </a:cubicBezTo>
                  <a:cubicBezTo>
                    <a:pt x="8956" y="1207"/>
                    <a:pt x="8286" y="1319"/>
                    <a:pt x="7868" y="1179"/>
                  </a:cubicBezTo>
                  <a:cubicBezTo>
                    <a:pt x="8091" y="370"/>
                    <a:pt x="6696" y="621"/>
                    <a:pt x="6333" y="426"/>
                  </a:cubicBezTo>
                  <a:cubicBezTo>
                    <a:pt x="6026" y="272"/>
                    <a:pt x="6001" y="1"/>
                    <a:pt x="5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76"/>
            <p:cNvSpPr/>
            <p:nvPr/>
          </p:nvSpPr>
          <p:spPr>
            <a:xfrm>
              <a:off x="3378250" y="2788100"/>
              <a:ext cx="42575" cy="387125"/>
            </a:xfrm>
            <a:custGeom>
              <a:avLst/>
              <a:gdLst/>
              <a:ahLst/>
              <a:cxnLst/>
              <a:rect l="l" t="t" r="r" b="b"/>
              <a:pathLst>
                <a:path w="1703" h="15485" extrusionOk="0">
                  <a:moveTo>
                    <a:pt x="0" y="0"/>
                  </a:moveTo>
                  <a:lnTo>
                    <a:pt x="726" y="15484"/>
                  </a:lnTo>
                  <a:lnTo>
                    <a:pt x="1702" y="15484"/>
                  </a:lnTo>
                  <a:cubicBezTo>
                    <a:pt x="1563" y="10323"/>
                    <a:pt x="1423" y="5161"/>
                    <a:pt x="1256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6"/>
            <p:cNvSpPr/>
            <p:nvPr/>
          </p:nvSpPr>
          <p:spPr>
            <a:xfrm>
              <a:off x="3410325" y="2788100"/>
              <a:ext cx="34900" cy="387125"/>
            </a:xfrm>
            <a:custGeom>
              <a:avLst/>
              <a:gdLst/>
              <a:ahLst/>
              <a:cxnLst/>
              <a:rect l="l" t="t" r="r" b="b"/>
              <a:pathLst>
                <a:path w="1396" h="15485" extrusionOk="0">
                  <a:moveTo>
                    <a:pt x="1" y="0"/>
                  </a:moveTo>
                  <a:lnTo>
                    <a:pt x="419" y="15484"/>
                  </a:lnTo>
                  <a:lnTo>
                    <a:pt x="1396" y="15484"/>
                  </a:lnTo>
                  <a:cubicBezTo>
                    <a:pt x="1340" y="10323"/>
                    <a:pt x="1312" y="5161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76"/>
            <p:cNvSpPr/>
            <p:nvPr/>
          </p:nvSpPr>
          <p:spPr>
            <a:xfrm>
              <a:off x="3441025" y="2788100"/>
              <a:ext cx="31400" cy="387125"/>
            </a:xfrm>
            <a:custGeom>
              <a:avLst/>
              <a:gdLst/>
              <a:ahLst/>
              <a:cxnLst/>
              <a:rect l="l" t="t" r="r" b="b"/>
              <a:pathLst>
                <a:path w="1256" h="15485" extrusionOk="0">
                  <a:moveTo>
                    <a:pt x="0" y="0"/>
                  </a:moveTo>
                  <a:cubicBezTo>
                    <a:pt x="28" y="5161"/>
                    <a:pt x="112" y="10323"/>
                    <a:pt x="140" y="15484"/>
                  </a:cubicBezTo>
                  <a:lnTo>
                    <a:pt x="1116" y="15484"/>
                  </a:lnTo>
                  <a:cubicBezTo>
                    <a:pt x="1144" y="10323"/>
                    <a:pt x="1228" y="5161"/>
                    <a:pt x="1256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76"/>
            <p:cNvSpPr/>
            <p:nvPr/>
          </p:nvSpPr>
          <p:spPr>
            <a:xfrm>
              <a:off x="3468925" y="2788100"/>
              <a:ext cx="34900" cy="387125"/>
            </a:xfrm>
            <a:custGeom>
              <a:avLst/>
              <a:gdLst/>
              <a:ahLst/>
              <a:cxnLst/>
              <a:rect l="l" t="t" r="r" b="b"/>
              <a:pathLst>
                <a:path w="1396" h="15485" extrusionOk="0">
                  <a:moveTo>
                    <a:pt x="140" y="0"/>
                  </a:moveTo>
                  <a:cubicBezTo>
                    <a:pt x="112" y="5161"/>
                    <a:pt x="28" y="10323"/>
                    <a:pt x="0" y="15484"/>
                  </a:cubicBezTo>
                  <a:lnTo>
                    <a:pt x="977" y="15484"/>
                  </a:lnTo>
                  <a:lnTo>
                    <a:pt x="1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76"/>
            <p:cNvSpPr/>
            <p:nvPr/>
          </p:nvSpPr>
          <p:spPr>
            <a:xfrm>
              <a:off x="3492625" y="2788100"/>
              <a:ext cx="41875" cy="387125"/>
            </a:xfrm>
            <a:custGeom>
              <a:avLst/>
              <a:gdLst/>
              <a:ahLst/>
              <a:cxnLst/>
              <a:rect l="l" t="t" r="r" b="b"/>
              <a:pathLst>
                <a:path w="1675" h="15485" extrusionOk="0">
                  <a:moveTo>
                    <a:pt x="419" y="0"/>
                  </a:moveTo>
                  <a:lnTo>
                    <a:pt x="1" y="15484"/>
                  </a:lnTo>
                  <a:lnTo>
                    <a:pt x="977" y="15484"/>
                  </a:lnTo>
                  <a:cubicBezTo>
                    <a:pt x="1228" y="10323"/>
                    <a:pt x="1452" y="5161"/>
                    <a:pt x="167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76"/>
            <p:cNvSpPr/>
            <p:nvPr/>
          </p:nvSpPr>
          <p:spPr>
            <a:xfrm>
              <a:off x="3517050" y="2788100"/>
              <a:ext cx="49550" cy="387125"/>
            </a:xfrm>
            <a:custGeom>
              <a:avLst/>
              <a:gdLst/>
              <a:ahLst/>
              <a:cxnLst/>
              <a:rect l="l" t="t" r="r" b="b"/>
              <a:pathLst>
                <a:path w="1982" h="15485" extrusionOk="0">
                  <a:moveTo>
                    <a:pt x="726" y="0"/>
                  </a:moveTo>
                  <a:lnTo>
                    <a:pt x="0" y="15484"/>
                  </a:lnTo>
                  <a:lnTo>
                    <a:pt x="977" y="15484"/>
                  </a:lnTo>
                  <a:cubicBezTo>
                    <a:pt x="1284" y="10323"/>
                    <a:pt x="1646" y="5161"/>
                    <a:pt x="19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76"/>
            <p:cNvSpPr/>
            <p:nvPr/>
          </p:nvSpPr>
          <p:spPr>
            <a:xfrm>
              <a:off x="3540750" y="2788100"/>
              <a:ext cx="56525" cy="387125"/>
            </a:xfrm>
            <a:custGeom>
              <a:avLst/>
              <a:gdLst/>
              <a:ahLst/>
              <a:cxnLst/>
              <a:rect l="l" t="t" r="r" b="b"/>
              <a:pathLst>
                <a:path w="2261" h="15485" extrusionOk="0">
                  <a:moveTo>
                    <a:pt x="1005" y="0"/>
                  </a:moveTo>
                  <a:cubicBezTo>
                    <a:pt x="643" y="5161"/>
                    <a:pt x="336" y="10323"/>
                    <a:pt x="1" y="15484"/>
                  </a:cubicBezTo>
                  <a:lnTo>
                    <a:pt x="977" y="15484"/>
                  </a:lnTo>
                  <a:cubicBezTo>
                    <a:pt x="1396" y="10323"/>
                    <a:pt x="1842" y="5161"/>
                    <a:pt x="2261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76"/>
            <p:cNvSpPr/>
            <p:nvPr/>
          </p:nvSpPr>
          <p:spPr>
            <a:xfrm>
              <a:off x="3305025" y="2774150"/>
              <a:ext cx="304125" cy="27925"/>
            </a:xfrm>
            <a:custGeom>
              <a:avLst/>
              <a:gdLst/>
              <a:ahLst/>
              <a:cxnLst/>
              <a:rect l="l" t="t" r="r" b="b"/>
              <a:pathLst>
                <a:path w="12165" h="1117" extrusionOk="0">
                  <a:moveTo>
                    <a:pt x="0" y="0"/>
                  </a:moveTo>
                  <a:lnTo>
                    <a:pt x="0" y="1116"/>
                  </a:lnTo>
                  <a:lnTo>
                    <a:pt x="12164" y="1116"/>
                  </a:lnTo>
                  <a:lnTo>
                    <a:pt x="1216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6"/>
            <p:cNvSpPr/>
            <p:nvPr/>
          </p:nvSpPr>
          <p:spPr>
            <a:xfrm>
              <a:off x="3388700" y="2901075"/>
              <a:ext cx="138125" cy="137425"/>
            </a:xfrm>
            <a:custGeom>
              <a:avLst/>
              <a:gdLst/>
              <a:ahLst/>
              <a:cxnLst/>
              <a:rect l="l" t="t" r="r" b="b"/>
              <a:pathLst>
                <a:path w="5525" h="5497" extrusionOk="0">
                  <a:moveTo>
                    <a:pt x="2811" y="0"/>
                  </a:moveTo>
                  <a:cubicBezTo>
                    <a:pt x="2795" y="0"/>
                    <a:pt x="2779" y="0"/>
                    <a:pt x="2763" y="1"/>
                  </a:cubicBezTo>
                  <a:cubicBezTo>
                    <a:pt x="1256" y="1"/>
                    <a:pt x="1" y="1200"/>
                    <a:pt x="1" y="2735"/>
                  </a:cubicBezTo>
                  <a:cubicBezTo>
                    <a:pt x="1" y="4241"/>
                    <a:pt x="1229" y="5497"/>
                    <a:pt x="2763" y="5497"/>
                  </a:cubicBezTo>
                  <a:cubicBezTo>
                    <a:pt x="4270" y="5497"/>
                    <a:pt x="5525" y="4269"/>
                    <a:pt x="5525" y="2735"/>
                  </a:cubicBezTo>
                  <a:cubicBezTo>
                    <a:pt x="5525" y="1272"/>
                    <a:pt x="4296" y="0"/>
                    <a:pt x="28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6"/>
            <p:cNvSpPr/>
            <p:nvPr/>
          </p:nvSpPr>
          <p:spPr>
            <a:xfrm>
              <a:off x="3317575" y="2800650"/>
              <a:ext cx="279000" cy="374575"/>
            </a:xfrm>
            <a:custGeom>
              <a:avLst/>
              <a:gdLst/>
              <a:ahLst/>
              <a:cxnLst/>
              <a:rect l="l" t="t" r="r" b="b"/>
              <a:pathLst>
                <a:path w="11160" h="14983" extrusionOk="0">
                  <a:moveTo>
                    <a:pt x="11160" y="56"/>
                  </a:moveTo>
                  <a:cubicBezTo>
                    <a:pt x="10741" y="5050"/>
                    <a:pt x="10323" y="10044"/>
                    <a:pt x="9904" y="14982"/>
                  </a:cubicBezTo>
                  <a:lnTo>
                    <a:pt x="7979" y="14982"/>
                  </a:lnTo>
                  <a:lnTo>
                    <a:pt x="7979" y="14564"/>
                  </a:lnTo>
                  <a:lnTo>
                    <a:pt x="8119" y="1451"/>
                  </a:lnTo>
                  <a:lnTo>
                    <a:pt x="7394" y="1395"/>
                  </a:lnTo>
                  <a:lnTo>
                    <a:pt x="6166" y="1284"/>
                  </a:lnTo>
                  <a:lnTo>
                    <a:pt x="4938" y="1172"/>
                  </a:lnTo>
                  <a:lnTo>
                    <a:pt x="3711" y="1088"/>
                  </a:lnTo>
                  <a:lnTo>
                    <a:pt x="2511" y="977"/>
                  </a:lnTo>
                  <a:lnTo>
                    <a:pt x="1284" y="865"/>
                  </a:lnTo>
                  <a:lnTo>
                    <a:pt x="56" y="754"/>
                  </a:lnTo>
                  <a:cubicBezTo>
                    <a:pt x="28" y="502"/>
                    <a:pt x="28" y="279"/>
                    <a:pt x="0" y="0"/>
                  </a:cubicBezTo>
                  <a:lnTo>
                    <a:pt x="11160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6"/>
            <p:cNvSpPr/>
            <p:nvPr/>
          </p:nvSpPr>
          <p:spPr>
            <a:xfrm>
              <a:off x="3321050" y="2681925"/>
              <a:ext cx="270650" cy="92250"/>
            </a:xfrm>
            <a:custGeom>
              <a:avLst/>
              <a:gdLst/>
              <a:ahLst/>
              <a:cxnLst/>
              <a:rect l="l" t="t" r="r" b="b"/>
              <a:pathLst>
                <a:path w="10826" h="3690" extrusionOk="0">
                  <a:moveTo>
                    <a:pt x="7331" y="0"/>
                  </a:moveTo>
                  <a:cubicBezTo>
                    <a:pt x="7305" y="0"/>
                    <a:pt x="7280" y="2"/>
                    <a:pt x="7255" y="6"/>
                  </a:cubicBezTo>
                  <a:cubicBezTo>
                    <a:pt x="6780" y="34"/>
                    <a:pt x="6306" y="481"/>
                    <a:pt x="6334" y="983"/>
                  </a:cubicBezTo>
                  <a:cubicBezTo>
                    <a:pt x="6222" y="806"/>
                    <a:pt x="6008" y="731"/>
                    <a:pt x="5793" y="731"/>
                  </a:cubicBezTo>
                  <a:cubicBezTo>
                    <a:pt x="5635" y="731"/>
                    <a:pt x="5476" y="772"/>
                    <a:pt x="5357" y="843"/>
                  </a:cubicBezTo>
                  <a:cubicBezTo>
                    <a:pt x="5636" y="1150"/>
                    <a:pt x="5887" y="1457"/>
                    <a:pt x="5608" y="1876"/>
                  </a:cubicBezTo>
                  <a:cubicBezTo>
                    <a:pt x="5472" y="2066"/>
                    <a:pt x="5336" y="2137"/>
                    <a:pt x="5200" y="2137"/>
                  </a:cubicBezTo>
                  <a:cubicBezTo>
                    <a:pt x="5057" y="2137"/>
                    <a:pt x="4914" y="2059"/>
                    <a:pt x="4771" y="1959"/>
                  </a:cubicBezTo>
                  <a:cubicBezTo>
                    <a:pt x="4392" y="1707"/>
                    <a:pt x="4212" y="1384"/>
                    <a:pt x="3920" y="1384"/>
                  </a:cubicBezTo>
                  <a:cubicBezTo>
                    <a:pt x="3761" y="1384"/>
                    <a:pt x="3569" y="1480"/>
                    <a:pt x="3293" y="1736"/>
                  </a:cubicBezTo>
                  <a:cubicBezTo>
                    <a:pt x="3257" y="1604"/>
                    <a:pt x="3164" y="1555"/>
                    <a:pt x="3056" y="1555"/>
                  </a:cubicBezTo>
                  <a:cubicBezTo>
                    <a:pt x="2914" y="1555"/>
                    <a:pt x="2746" y="1641"/>
                    <a:pt x="2651" y="1736"/>
                  </a:cubicBezTo>
                  <a:cubicBezTo>
                    <a:pt x="2583" y="1496"/>
                    <a:pt x="2218" y="1340"/>
                    <a:pt x="1896" y="1340"/>
                  </a:cubicBezTo>
                  <a:cubicBezTo>
                    <a:pt x="1695" y="1340"/>
                    <a:pt x="1510" y="1401"/>
                    <a:pt x="1424" y="1541"/>
                  </a:cubicBezTo>
                  <a:cubicBezTo>
                    <a:pt x="1117" y="1959"/>
                    <a:pt x="1563" y="2238"/>
                    <a:pt x="1619" y="2545"/>
                  </a:cubicBezTo>
                  <a:cubicBezTo>
                    <a:pt x="1509" y="2455"/>
                    <a:pt x="1421" y="2415"/>
                    <a:pt x="1351" y="2415"/>
                  </a:cubicBezTo>
                  <a:cubicBezTo>
                    <a:pt x="1226" y="2415"/>
                    <a:pt x="1163" y="2543"/>
                    <a:pt x="1145" y="2740"/>
                  </a:cubicBezTo>
                  <a:cubicBezTo>
                    <a:pt x="1100" y="2718"/>
                    <a:pt x="1043" y="2708"/>
                    <a:pt x="978" y="2708"/>
                  </a:cubicBezTo>
                  <a:cubicBezTo>
                    <a:pt x="636" y="2708"/>
                    <a:pt x="76" y="2993"/>
                    <a:pt x="29" y="3298"/>
                  </a:cubicBezTo>
                  <a:cubicBezTo>
                    <a:pt x="1" y="3494"/>
                    <a:pt x="57" y="3633"/>
                    <a:pt x="196" y="3689"/>
                  </a:cubicBezTo>
                  <a:lnTo>
                    <a:pt x="10826" y="3689"/>
                  </a:lnTo>
                  <a:cubicBezTo>
                    <a:pt x="10798" y="3466"/>
                    <a:pt x="10547" y="3215"/>
                    <a:pt x="10240" y="3131"/>
                  </a:cubicBezTo>
                  <a:cubicBezTo>
                    <a:pt x="10407" y="3103"/>
                    <a:pt x="10547" y="2992"/>
                    <a:pt x="10602" y="2824"/>
                  </a:cubicBezTo>
                  <a:cubicBezTo>
                    <a:pt x="10630" y="2657"/>
                    <a:pt x="10491" y="2545"/>
                    <a:pt x="10491" y="2406"/>
                  </a:cubicBezTo>
                  <a:cubicBezTo>
                    <a:pt x="10435" y="2266"/>
                    <a:pt x="10379" y="2238"/>
                    <a:pt x="10379" y="2099"/>
                  </a:cubicBezTo>
                  <a:cubicBezTo>
                    <a:pt x="10379" y="1848"/>
                    <a:pt x="10658" y="1820"/>
                    <a:pt x="10323" y="1569"/>
                  </a:cubicBezTo>
                  <a:cubicBezTo>
                    <a:pt x="10230" y="1510"/>
                    <a:pt x="10096" y="1486"/>
                    <a:pt x="9953" y="1486"/>
                  </a:cubicBezTo>
                  <a:cubicBezTo>
                    <a:pt x="9755" y="1486"/>
                    <a:pt x="9537" y="1532"/>
                    <a:pt x="9375" y="1597"/>
                  </a:cubicBezTo>
                  <a:cubicBezTo>
                    <a:pt x="9347" y="1318"/>
                    <a:pt x="9291" y="843"/>
                    <a:pt x="8845" y="592"/>
                  </a:cubicBezTo>
                  <a:cubicBezTo>
                    <a:pt x="8677" y="518"/>
                    <a:pt x="8498" y="493"/>
                    <a:pt x="8305" y="493"/>
                  </a:cubicBezTo>
                  <a:cubicBezTo>
                    <a:pt x="8209" y="493"/>
                    <a:pt x="8110" y="499"/>
                    <a:pt x="8008" y="509"/>
                  </a:cubicBezTo>
                  <a:cubicBezTo>
                    <a:pt x="7982" y="302"/>
                    <a:pt x="7646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76"/>
            <p:cNvSpPr/>
            <p:nvPr/>
          </p:nvSpPr>
          <p:spPr>
            <a:xfrm>
              <a:off x="3456000" y="2738325"/>
              <a:ext cx="103850" cy="35850"/>
            </a:xfrm>
            <a:custGeom>
              <a:avLst/>
              <a:gdLst/>
              <a:ahLst/>
              <a:cxnLst/>
              <a:rect l="l" t="t" r="r" b="b"/>
              <a:pathLst>
                <a:path w="4154" h="1434" extrusionOk="0">
                  <a:moveTo>
                    <a:pt x="2739" y="1"/>
                  </a:moveTo>
                  <a:cubicBezTo>
                    <a:pt x="2440" y="1"/>
                    <a:pt x="2184" y="190"/>
                    <a:pt x="2275" y="568"/>
                  </a:cubicBezTo>
                  <a:cubicBezTo>
                    <a:pt x="2212" y="353"/>
                    <a:pt x="2075" y="276"/>
                    <a:pt x="1908" y="276"/>
                  </a:cubicBezTo>
                  <a:cubicBezTo>
                    <a:pt x="1555" y="276"/>
                    <a:pt x="1070" y="622"/>
                    <a:pt x="880" y="736"/>
                  </a:cubicBezTo>
                  <a:cubicBezTo>
                    <a:pt x="757" y="599"/>
                    <a:pt x="640" y="542"/>
                    <a:pt x="536" y="542"/>
                  </a:cubicBezTo>
                  <a:cubicBezTo>
                    <a:pt x="213" y="542"/>
                    <a:pt x="1" y="1075"/>
                    <a:pt x="43" y="1433"/>
                  </a:cubicBezTo>
                  <a:lnTo>
                    <a:pt x="4033" y="1433"/>
                  </a:lnTo>
                  <a:cubicBezTo>
                    <a:pt x="4153" y="1120"/>
                    <a:pt x="3961" y="702"/>
                    <a:pt x="3637" y="702"/>
                  </a:cubicBezTo>
                  <a:cubicBezTo>
                    <a:pt x="3586" y="702"/>
                    <a:pt x="3532" y="713"/>
                    <a:pt x="3475" y="736"/>
                  </a:cubicBezTo>
                  <a:cubicBezTo>
                    <a:pt x="3475" y="246"/>
                    <a:pt x="3079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76"/>
            <p:cNvSpPr/>
            <p:nvPr/>
          </p:nvSpPr>
          <p:spPr>
            <a:xfrm>
              <a:off x="3570375" y="3134350"/>
              <a:ext cx="87575" cy="50450"/>
            </a:xfrm>
            <a:custGeom>
              <a:avLst/>
              <a:gdLst/>
              <a:ahLst/>
              <a:cxnLst/>
              <a:rect l="l" t="t" r="r" b="b"/>
              <a:pathLst>
                <a:path w="3503" h="2018" extrusionOk="0">
                  <a:moveTo>
                    <a:pt x="637" y="1"/>
                  </a:moveTo>
                  <a:cubicBezTo>
                    <a:pt x="211" y="1"/>
                    <a:pt x="0" y="546"/>
                    <a:pt x="127" y="1076"/>
                  </a:cubicBezTo>
                  <a:cubicBezTo>
                    <a:pt x="357" y="1892"/>
                    <a:pt x="933" y="2018"/>
                    <a:pt x="1571" y="2018"/>
                  </a:cubicBezTo>
                  <a:cubicBezTo>
                    <a:pt x="1784" y="2018"/>
                    <a:pt x="2003" y="2004"/>
                    <a:pt x="2220" y="1997"/>
                  </a:cubicBezTo>
                  <a:cubicBezTo>
                    <a:pt x="3196" y="1969"/>
                    <a:pt x="3503" y="1718"/>
                    <a:pt x="2666" y="685"/>
                  </a:cubicBezTo>
                  <a:cubicBezTo>
                    <a:pt x="2288" y="218"/>
                    <a:pt x="2015" y="40"/>
                    <a:pt x="1696" y="40"/>
                  </a:cubicBezTo>
                  <a:cubicBezTo>
                    <a:pt x="1521" y="40"/>
                    <a:pt x="1332" y="94"/>
                    <a:pt x="1104" y="183"/>
                  </a:cubicBezTo>
                  <a:cubicBezTo>
                    <a:pt x="929" y="56"/>
                    <a:pt x="772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6"/>
            <p:cNvSpPr/>
            <p:nvPr/>
          </p:nvSpPr>
          <p:spPr>
            <a:xfrm>
              <a:off x="3600050" y="3150725"/>
              <a:ext cx="38600" cy="24625"/>
            </a:xfrm>
            <a:custGeom>
              <a:avLst/>
              <a:gdLst/>
              <a:ahLst/>
              <a:cxnLst/>
              <a:rect l="l" t="t" r="r" b="b"/>
              <a:pathLst>
                <a:path w="1544" h="985" extrusionOk="0">
                  <a:moveTo>
                    <a:pt x="760" y="0"/>
                  </a:moveTo>
                  <a:cubicBezTo>
                    <a:pt x="471" y="0"/>
                    <a:pt x="169" y="131"/>
                    <a:pt x="0" y="365"/>
                  </a:cubicBezTo>
                  <a:cubicBezTo>
                    <a:pt x="0" y="477"/>
                    <a:pt x="56" y="561"/>
                    <a:pt x="140" y="672"/>
                  </a:cubicBezTo>
                  <a:cubicBezTo>
                    <a:pt x="289" y="836"/>
                    <a:pt x="701" y="984"/>
                    <a:pt x="1032" y="984"/>
                  </a:cubicBezTo>
                  <a:cubicBezTo>
                    <a:pt x="1319" y="984"/>
                    <a:pt x="1544" y="872"/>
                    <a:pt x="1479" y="561"/>
                  </a:cubicBezTo>
                  <a:cubicBezTo>
                    <a:pt x="1404" y="173"/>
                    <a:pt x="1091" y="0"/>
                    <a:pt x="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76"/>
            <p:cNvSpPr/>
            <p:nvPr/>
          </p:nvSpPr>
          <p:spPr>
            <a:xfrm>
              <a:off x="3479700" y="3115800"/>
              <a:ext cx="93600" cy="69950"/>
            </a:xfrm>
            <a:custGeom>
              <a:avLst/>
              <a:gdLst/>
              <a:ahLst/>
              <a:cxnLst/>
              <a:rect l="l" t="t" r="r" b="b"/>
              <a:pathLst>
                <a:path w="3744" h="2798" extrusionOk="0">
                  <a:moveTo>
                    <a:pt x="2567" y="0"/>
                  </a:moveTo>
                  <a:cubicBezTo>
                    <a:pt x="2146" y="0"/>
                    <a:pt x="1648" y="206"/>
                    <a:pt x="1522" y="507"/>
                  </a:cubicBezTo>
                  <a:cubicBezTo>
                    <a:pt x="964" y="702"/>
                    <a:pt x="546" y="1037"/>
                    <a:pt x="267" y="1679"/>
                  </a:cubicBezTo>
                  <a:cubicBezTo>
                    <a:pt x="1" y="2343"/>
                    <a:pt x="161" y="2434"/>
                    <a:pt x="469" y="2434"/>
                  </a:cubicBezTo>
                  <a:cubicBezTo>
                    <a:pt x="584" y="2434"/>
                    <a:pt x="721" y="2421"/>
                    <a:pt x="864" y="2421"/>
                  </a:cubicBezTo>
                  <a:cubicBezTo>
                    <a:pt x="980" y="2421"/>
                    <a:pt x="1099" y="2429"/>
                    <a:pt x="1215" y="2460"/>
                  </a:cubicBezTo>
                  <a:cubicBezTo>
                    <a:pt x="1581" y="2559"/>
                    <a:pt x="2055" y="2797"/>
                    <a:pt x="2520" y="2797"/>
                  </a:cubicBezTo>
                  <a:cubicBezTo>
                    <a:pt x="2836" y="2797"/>
                    <a:pt x="3148" y="2687"/>
                    <a:pt x="3419" y="2348"/>
                  </a:cubicBezTo>
                  <a:cubicBezTo>
                    <a:pt x="3743" y="1890"/>
                    <a:pt x="3702" y="1118"/>
                    <a:pt x="3017" y="1118"/>
                  </a:cubicBezTo>
                  <a:cubicBezTo>
                    <a:pt x="2994" y="1118"/>
                    <a:pt x="2970" y="1119"/>
                    <a:pt x="2945" y="1121"/>
                  </a:cubicBezTo>
                  <a:cubicBezTo>
                    <a:pt x="3482" y="307"/>
                    <a:pt x="3082" y="0"/>
                    <a:pt x="2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76"/>
            <p:cNvSpPr/>
            <p:nvPr/>
          </p:nvSpPr>
          <p:spPr>
            <a:xfrm>
              <a:off x="3512850" y="3139875"/>
              <a:ext cx="36200" cy="28200"/>
            </a:xfrm>
            <a:custGeom>
              <a:avLst/>
              <a:gdLst/>
              <a:ahLst/>
              <a:cxnLst/>
              <a:rect l="l" t="t" r="r" b="b"/>
              <a:pathLst>
                <a:path w="1448" h="1128" extrusionOk="0">
                  <a:moveTo>
                    <a:pt x="784" y="0"/>
                  </a:moveTo>
                  <a:cubicBezTo>
                    <a:pt x="732" y="0"/>
                    <a:pt x="676" y="6"/>
                    <a:pt x="615" y="18"/>
                  </a:cubicBezTo>
                  <a:cubicBezTo>
                    <a:pt x="1" y="130"/>
                    <a:pt x="57" y="688"/>
                    <a:pt x="336" y="1106"/>
                  </a:cubicBezTo>
                  <a:cubicBezTo>
                    <a:pt x="406" y="1120"/>
                    <a:pt x="475" y="1127"/>
                    <a:pt x="542" y="1127"/>
                  </a:cubicBezTo>
                  <a:cubicBezTo>
                    <a:pt x="608" y="1127"/>
                    <a:pt x="671" y="1120"/>
                    <a:pt x="726" y="1106"/>
                  </a:cubicBezTo>
                  <a:cubicBezTo>
                    <a:pt x="1399" y="925"/>
                    <a:pt x="1448" y="0"/>
                    <a:pt x="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6"/>
            <p:cNvSpPr/>
            <p:nvPr/>
          </p:nvSpPr>
          <p:spPr>
            <a:xfrm>
              <a:off x="3565875" y="2754600"/>
              <a:ext cx="126275" cy="420625"/>
            </a:xfrm>
            <a:custGeom>
              <a:avLst/>
              <a:gdLst/>
              <a:ahLst/>
              <a:cxnLst/>
              <a:rect l="l" t="t" r="r" b="b"/>
              <a:pathLst>
                <a:path w="5051" h="16825" extrusionOk="0">
                  <a:moveTo>
                    <a:pt x="5050" y="3795"/>
                  </a:moveTo>
                  <a:lnTo>
                    <a:pt x="5050" y="4911"/>
                  </a:lnTo>
                  <a:lnTo>
                    <a:pt x="4520" y="4911"/>
                  </a:lnTo>
                  <a:cubicBezTo>
                    <a:pt x="4408" y="6055"/>
                    <a:pt x="4353" y="7199"/>
                    <a:pt x="4241" y="8315"/>
                  </a:cubicBezTo>
                  <a:cubicBezTo>
                    <a:pt x="4018" y="11161"/>
                    <a:pt x="3767" y="14006"/>
                    <a:pt x="3544" y="16824"/>
                  </a:cubicBezTo>
                  <a:lnTo>
                    <a:pt x="3376" y="16824"/>
                  </a:lnTo>
                  <a:cubicBezTo>
                    <a:pt x="3432" y="16629"/>
                    <a:pt x="3320" y="16350"/>
                    <a:pt x="2930" y="15903"/>
                  </a:cubicBezTo>
                  <a:cubicBezTo>
                    <a:pt x="2316" y="15150"/>
                    <a:pt x="1953" y="15122"/>
                    <a:pt x="1339" y="15373"/>
                  </a:cubicBezTo>
                  <a:cubicBezTo>
                    <a:pt x="614" y="14843"/>
                    <a:pt x="196" y="15569"/>
                    <a:pt x="363" y="16266"/>
                  </a:cubicBezTo>
                  <a:cubicBezTo>
                    <a:pt x="447" y="16517"/>
                    <a:pt x="558" y="16685"/>
                    <a:pt x="698" y="16824"/>
                  </a:cubicBezTo>
                  <a:lnTo>
                    <a:pt x="0" y="16824"/>
                  </a:lnTo>
                  <a:lnTo>
                    <a:pt x="0" y="16824"/>
                  </a:lnTo>
                  <a:lnTo>
                    <a:pt x="28" y="16824"/>
                  </a:lnTo>
                  <a:lnTo>
                    <a:pt x="28" y="16768"/>
                  </a:lnTo>
                  <a:cubicBezTo>
                    <a:pt x="224" y="16461"/>
                    <a:pt x="279" y="16071"/>
                    <a:pt x="84" y="15792"/>
                  </a:cubicBezTo>
                  <a:cubicBezTo>
                    <a:pt x="363" y="12304"/>
                    <a:pt x="698" y="8817"/>
                    <a:pt x="977" y="5330"/>
                  </a:cubicBezTo>
                  <a:cubicBezTo>
                    <a:pt x="1060" y="4186"/>
                    <a:pt x="1144" y="3014"/>
                    <a:pt x="1256" y="1870"/>
                  </a:cubicBezTo>
                  <a:lnTo>
                    <a:pt x="1758" y="1870"/>
                  </a:lnTo>
                  <a:lnTo>
                    <a:pt x="1758" y="754"/>
                  </a:lnTo>
                  <a:lnTo>
                    <a:pt x="1116" y="754"/>
                  </a:lnTo>
                  <a:cubicBezTo>
                    <a:pt x="1060" y="503"/>
                    <a:pt x="837" y="280"/>
                    <a:pt x="586" y="168"/>
                  </a:cubicBezTo>
                  <a:lnTo>
                    <a:pt x="782" y="57"/>
                  </a:lnTo>
                  <a:cubicBezTo>
                    <a:pt x="837" y="57"/>
                    <a:pt x="865" y="57"/>
                    <a:pt x="893" y="29"/>
                  </a:cubicBezTo>
                  <a:cubicBezTo>
                    <a:pt x="1256" y="1"/>
                    <a:pt x="1618" y="308"/>
                    <a:pt x="1674" y="559"/>
                  </a:cubicBezTo>
                  <a:cubicBezTo>
                    <a:pt x="1981" y="503"/>
                    <a:pt x="2260" y="503"/>
                    <a:pt x="2511" y="615"/>
                  </a:cubicBezTo>
                  <a:cubicBezTo>
                    <a:pt x="2958" y="866"/>
                    <a:pt x="2986" y="1340"/>
                    <a:pt x="3013" y="1619"/>
                  </a:cubicBezTo>
                  <a:cubicBezTo>
                    <a:pt x="3292" y="1535"/>
                    <a:pt x="3767" y="1452"/>
                    <a:pt x="3962" y="1591"/>
                  </a:cubicBezTo>
                  <a:cubicBezTo>
                    <a:pt x="4325" y="1842"/>
                    <a:pt x="4046" y="1870"/>
                    <a:pt x="4046" y="2121"/>
                  </a:cubicBezTo>
                  <a:cubicBezTo>
                    <a:pt x="4046" y="2261"/>
                    <a:pt x="4101" y="2289"/>
                    <a:pt x="4129" y="2428"/>
                  </a:cubicBezTo>
                  <a:cubicBezTo>
                    <a:pt x="4129" y="2568"/>
                    <a:pt x="4269" y="2679"/>
                    <a:pt x="4241" y="2847"/>
                  </a:cubicBezTo>
                  <a:cubicBezTo>
                    <a:pt x="4213" y="3014"/>
                    <a:pt x="4074" y="3126"/>
                    <a:pt x="3906" y="3153"/>
                  </a:cubicBezTo>
                  <a:cubicBezTo>
                    <a:pt x="4129" y="3265"/>
                    <a:pt x="4380" y="3516"/>
                    <a:pt x="4408" y="3739"/>
                  </a:cubicBezTo>
                  <a:lnTo>
                    <a:pt x="5050" y="3739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6"/>
            <p:cNvSpPr/>
            <p:nvPr/>
          </p:nvSpPr>
          <p:spPr>
            <a:xfrm>
              <a:off x="3409625" y="2924100"/>
              <a:ext cx="54450" cy="54425"/>
            </a:xfrm>
            <a:custGeom>
              <a:avLst/>
              <a:gdLst/>
              <a:ahLst/>
              <a:cxnLst/>
              <a:rect l="l" t="t" r="r" b="b"/>
              <a:pathLst>
                <a:path w="2178" h="2177" extrusionOk="0">
                  <a:moveTo>
                    <a:pt x="1089" y="0"/>
                  </a:moveTo>
                  <a:cubicBezTo>
                    <a:pt x="503" y="0"/>
                    <a:pt x="1" y="503"/>
                    <a:pt x="1" y="1088"/>
                  </a:cubicBezTo>
                  <a:cubicBezTo>
                    <a:pt x="1" y="1674"/>
                    <a:pt x="503" y="2176"/>
                    <a:pt x="1089" y="2176"/>
                  </a:cubicBezTo>
                  <a:cubicBezTo>
                    <a:pt x="1675" y="2176"/>
                    <a:pt x="2177" y="1674"/>
                    <a:pt x="2177" y="1088"/>
                  </a:cubicBezTo>
                  <a:cubicBezTo>
                    <a:pt x="2177" y="503"/>
                    <a:pt x="1675" y="0"/>
                    <a:pt x="1089" y="0"/>
                  </a:cubicBez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15782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" name="Google Shape;6554;p48"/>
          <p:cNvSpPr txBox="1">
            <a:spLocks noGrp="1"/>
          </p:cNvSpPr>
          <p:nvPr>
            <p:ph type="title"/>
          </p:nvPr>
        </p:nvSpPr>
        <p:spPr>
          <a:xfrm>
            <a:off x="519975" y="-4428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Team </a:t>
            </a:r>
            <a:r>
              <a:rPr lang="en-US" dirty="0">
                <a:solidFill>
                  <a:schemeClr val="tx1"/>
                </a:solidFill>
              </a:rPr>
              <a:t>Introduction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FC854A-E6CE-A73F-295D-834B96F0C9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917061"/>
              </p:ext>
            </p:extLst>
          </p:nvPr>
        </p:nvGraphicFramePr>
        <p:xfrm>
          <a:off x="1066799" y="638175"/>
          <a:ext cx="6985726" cy="3695700"/>
        </p:xfrm>
        <a:graphic>
          <a:graphicData uri="http://schemas.openxmlformats.org/drawingml/2006/table">
            <a:tbl>
              <a:tblPr firstRow="1" bandRow="1">
                <a:tableStyleId>{9FCFDB72-B8D8-4EC4-8C97-45163ED4E8B7}</a:tableStyleId>
              </a:tblPr>
              <a:tblGrid>
                <a:gridCol w="3492863">
                  <a:extLst>
                    <a:ext uri="{9D8B030D-6E8A-4147-A177-3AD203B41FA5}">
                      <a16:colId xmlns:a16="http://schemas.microsoft.com/office/drawing/2014/main" val="103589539"/>
                    </a:ext>
                  </a:extLst>
                </a:gridCol>
                <a:gridCol w="3492863">
                  <a:extLst>
                    <a:ext uri="{9D8B030D-6E8A-4147-A177-3AD203B41FA5}">
                      <a16:colId xmlns:a16="http://schemas.microsoft.com/office/drawing/2014/main" val="187131723"/>
                    </a:ext>
                  </a:extLst>
                </a:gridCol>
              </a:tblGrid>
              <a:tr h="184785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Actor" panose="020B0604020202020204" charset="0"/>
                      </a:endParaRPr>
                    </a:p>
                    <a:p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Shovon Kanti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Deb</a:t>
                      </a:r>
                      <a:b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</a:b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ID:2104010202243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dirty="0">
                        <a:solidFill>
                          <a:schemeClr val="tx1"/>
                        </a:solidFill>
                        <a:latin typeface="Actor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Actor" panose="020B060402020202020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Poritosh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Dey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ID:2104010202274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978850"/>
                  </a:ext>
                </a:extLst>
              </a:tr>
              <a:tr h="184785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endParaRPr lang="en-US" sz="1100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Actor" panose="020B0604020202020204" charset="0"/>
                      </a:endParaRP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Kishore Biswas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ID:2104010202263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050" b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Actor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Pranta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Nath</a:t>
                      </a:r>
                      <a:b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</a:b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ID:2104010202238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01955548"/>
                  </a:ext>
                </a:extLst>
              </a:tr>
            </a:tbl>
          </a:graphicData>
        </a:graphic>
      </p:graphicFrame>
      <p:pic>
        <p:nvPicPr>
          <p:cNvPr id="4" name="Picture 3" descr="A person in a red shirt&#10;&#10;Description automatically generated">
            <a:extLst>
              <a:ext uri="{FF2B5EF4-FFF2-40B4-BE49-F238E27FC236}">
                <a16:creationId xmlns:a16="http://schemas.microsoft.com/office/drawing/2014/main" id="{37C71F91-CBAE-E863-DC6C-F9F4FB789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687" y="663574"/>
            <a:ext cx="1366838" cy="1822451"/>
          </a:xfrm>
          <a:prstGeom prst="rect">
            <a:avLst/>
          </a:prstGeom>
        </p:spPr>
      </p:pic>
      <p:pic>
        <p:nvPicPr>
          <p:cNvPr id="6" name="Picture 5" descr="A person in a suit&#10;&#10;Description automatically generated">
            <a:extLst>
              <a:ext uri="{FF2B5EF4-FFF2-40B4-BE49-F238E27FC236}">
                <a16:creationId xmlns:a16="http://schemas.microsoft.com/office/drawing/2014/main" id="{378EAD4C-3B04-F02D-4914-88145BC16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5162" y="2486025"/>
            <a:ext cx="1366838" cy="1868352"/>
          </a:xfrm>
          <a:prstGeom prst="rect">
            <a:avLst/>
          </a:prstGeom>
        </p:spPr>
      </p:pic>
      <p:pic>
        <p:nvPicPr>
          <p:cNvPr id="8" name="Picture 7" descr="A person standing next to a sign&#10;&#10;Description automatically generated">
            <a:extLst>
              <a:ext uri="{FF2B5EF4-FFF2-40B4-BE49-F238E27FC236}">
                <a16:creationId xmlns:a16="http://schemas.microsoft.com/office/drawing/2014/main" id="{2AA5592C-78B9-21C4-F284-F890A645840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7448" r="27951"/>
          <a:stretch/>
        </p:blipFill>
        <p:spPr>
          <a:xfrm>
            <a:off x="6685686" y="2498709"/>
            <a:ext cx="1366839" cy="1835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E7606D-E866-1EF3-EA7A-9E168DC8E4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5162" y="638175"/>
            <a:ext cx="1366838" cy="182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97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" name="Google Shape;6554;p48"/>
          <p:cNvSpPr txBox="1">
            <a:spLocks noGrp="1"/>
          </p:cNvSpPr>
          <p:nvPr>
            <p:ph type="title"/>
          </p:nvPr>
        </p:nvSpPr>
        <p:spPr>
          <a:xfrm>
            <a:off x="519975" y="-4428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Team </a:t>
            </a:r>
            <a:r>
              <a:rPr lang="en-US" dirty="0">
                <a:solidFill>
                  <a:schemeClr val="tx1"/>
                </a:solidFill>
              </a:rPr>
              <a:t>Organization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6FC854A-E6CE-A73F-295D-834B96F0C9E2}"/>
              </a:ext>
            </a:extLst>
          </p:cNvPr>
          <p:cNvGraphicFramePr>
            <a:graphicFrameLocks noGrp="1"/>
          </p:cNvGraphicFramePr>
          <p:nvPr/>
        </p:nvGraphicFramePr>
        <p:xfrm>
          <a:off x="1066799" y="638175"/>
          <a:ext cx="6985726" cy="3798570"/>
        </p:xfrm>
        <a:graphic>
          <a:graphicData uri="http://schemas.openxmlformats.org/drawingml/2006/table">
            <a:tbl>
              <a:tblPr firstRow="1" bandRow="1">
                <a:tableStyleId>{9FCFDB72-B8D8-4EC4-8C97-45163ED4E8B7}</a:tableStyleId>
              </a:tblPr>
              <a:tblGrid>
                <a:gridCol w="3492863">
                  <a:extLst>
                    <a:ext uri="{9D8B030D-6E8A-4147-A177-3AD203B41FA5}">
                      <a16:colId xmlns:a16="http://schemas.microsoft.com/office/drawing/2014/main" val="103589539"/>
                    </a:ext>
                  </a:extLst>
                </a:gridCol>
                <a:gridCol w="3492863">
                  <a:extLst>
                    <a:ext uri="{9D8B030D-6E8A-4147-A177-3AD203B41FA5}">
                      <a16:colId xmlns:a16="http://schemas.microsoft.com/office/drawing/2014/main" val="187131723"/>
                    </a:ext>
                  </a:extLst>
                </a:gridCol>
              </a:tblGrid>
              <a:tr h="18478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Shovon Kanti Deb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the backend API for managing bookings.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Coordinated the overall project timeline.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Implemented backend security measures.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Poritosh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Dey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the backend API for managing Built the responsive frontend for movie browsing, seat selection, and booking pages.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Optimized frontend performance.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Collaborated with the UI/UX designer to ensure design consistency.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978850"/>
                  </a:ext>
                </a:extLst>
              </a:tr>
              <a:tr h="18478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Kishore Biswas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Designed the UI wireframes and mockups.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Conducted user research and usability testing.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Led the design and implementation of the seat selection process.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Pranta</a:t>
                      </a:r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Actor" panose="020B0604020202020204" charset="0"/>
                        </a:rPr>
                        <a:t> Nath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Designed and optimized the database schema for movies, showtimes, and bookings.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Actor" panose="020B0604020202020204" charset="0"/>
                        </a:rPr>
                        <a:t>Developed APIs for real-time seat selection and booking status.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019555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128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05" name="Google Shape;7805;p70"/>
          <p:cNvCxnSpPr>
            <a:cxnSpLocks/>
            <a:stCxn id="7806" idx="0"/>
          </p:cNvCxnSpPr>
          <p:nvPr/>
        </p:nvCxnSpPr>
        <p:spPr>
          <a:xfrm rot="5400000" flipH="1" flipV="1">
            <a:off x="3142129" y="763451"/>
            <a:ext cx="224942" cy="2634601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808" name="Google Shape;7808;p70"/>
          <p:cNvCxnSpPr>
            <a:cxnSpLocks/>
            <a:stCxn id="7806" idx="2"/>
          </p:cNvCxnSpPr>
          <p:nvPr/>
        </p:nvCxnSpPr>
        <p:spPr>
          <a:xfrm rot="-5400000" flipH="1">
            <a:off x="2045000" y="2451822"/>
            <a:ext cx="425700" cy="641100"/>
          </a:xfrm>
          <a:prstGeom prst="bentConnector3">
            <a:avLst>
              <a:gd name="adj1" fmla="val 49985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810" name="Google Shape;7810;p70"/>
          <p:cNvCxnSpPr>
            <a:cxnSpLocks/>
            <a:endCxn id="7806" idx="2"/>
          </p:cNvCxnSpPr>
          <p:nvPr/>
        </p:nvCxnSpPr>
        <p:spPr>
          <a:xfrm rot="5400000" flipH="1" flipV="1">
            <a:off x="1404014" y="2451805"/>
            <a:ext cx="425569" cy="64100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814" name="Google Shape;7814;p70"/>
          <p:cNvCxnSpPr>
            <a:cxnSpLocks/>
          </p:cNvCxnSpPr>
          <p:nvPr/>
        </p:nvCxnSpPr>
        <p:spPr>
          <a:xfrm rot="-5400000" flipH="1">
            <a:off x="5664350" y="650982"/>
            <a:ext cx="449700" cy="2634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22" name="Google Shape;7822;p70"/>
          <p:cNvCxnSpPr>
            <a:cxnSpLocks/>
            <a:stCxn id="7815" idx="2"/>
          </p:cNvCxnSpPr>
          <p:nvPr/>
        </p:nvCxnSpPr>
        <p:spPr>
          <a:xfrm rot="16200000" flipH="1">
            <a:off x="7563436" y="2202786"/>
            <a:ext cx="212787" cy="926258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07" name="Google Shape;7807;p70"/>
          <p:cNvSpPr txBox="1"/>
          <p:nvPr/>
        </p:nvSpPr>
        <p:spPr>
          <a:xfrm>
            <a:off x="1749115" y="1035067"/>
            <a:ext cx="5645569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2"/>
                </a:solidFill>
                <a:latin typeface="Limelight"/>
                <a:ea typeface="Limelight"/>
                <a:cs typeface="Limelight"/>
                <a:sym typeface="Limelight"/>
              </a:rPr>
              <a:t>Hardware and </a:t>
            </a:r>
            <a:r>
              <a:rPr lang="en-US" sz="2800" dirty="0">
                <a:solidFill>
                  <a:schemeClr val="tx1"/>
                </a:solidFill>
                <a:latin typeface="Limelight"/>
                <a:ea typeface="Limelight"/>
                <a:cs typeface="Limelight"/>
                <a:sym typeface="Limelight"/>
              </a:rPr>
              <a:t>Software</a:t>
            </a:r>
            <a:r>
              <a:rPr lang="en-US" sz="2800" dirty="0">
                <a:solidFill>
                  <a:schemeClr val="accent2"/>
                </a:solidFill>
                <a:latin typeface="Limelight"/>
                <a:ea typeface="Limelight"/>
                <a:cs typeface="Limelight"/>
                <a:sym typeface="Limelight"/>
              </a:rPr>
              <a:t> Requirements</a:t>
            </a:r>
            <a:endParaRPr sz="2800" dirty="0">
              <a:solidFill>
                <a:schemeClr val="accent2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7806" name="Google Shape;7806;p70"/>
          <p:cNvSpPr txBox="1"/>
          <p:nvPr/>
        </p:nvSpPr>
        <p:spPr>
          <a:xfrm>
            <a:off x="922250" y="2193222"/>
            <a:ext cx="2030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rPr>
              <a:t>Hardware</a:t>
            </a:r>
            <a:endParaRPr sz="2200" dirty="0">
              <a:solidFill>
                <a:schemeClr val="dk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7815" name="Google Shape;7815;p70"/>
          <p:cNvSpPr txBox="1"/>
          <p:nvPr/>
        </p:nvSpPr>
        <p:spPr>
          <a:xfrm>
            <a:off x="6191650" y="2193222"/>
            <a:ext cx="2030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rPr>
              <a:t>Software</a:t>
            </a:r>
            <a:endParaRPr sz="2200" dirty="0">
              <a:solidFill>
                <a:schemeClr val="dk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7824" name="Google Shape;7824;p70"/>
          <p:cNvSpPr/>
          <p:nvPr/>
        </p:nvSpPr>
        <p:spPr>
          <a:xfrm>
            <a:off x="975750" y="3670480"/>
            <a:ext cx="641100" cy="641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6" name="Google Shape;7826;p70"/>
          <p:cNvSpPr/>
          <p:nvPr/>
        </p:nvSpPr>
        <p:spPr>
          <a:xfrm>
            <a:off x="2257750" y="3670480"/>
            <a:ext cx="641100" cy="641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7" name="Google Shape;7827;p70"/>
          <p:cNvSpPr/>
          <p:nvPr/>
        </p:nvSpPr>
        <p:spPr>
          <a:xfrm>
            <a:off x="3610450" y="3670480"/>
            <a:ext cx="641100" cy="641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8" name="Google Shape;7828;p70"/>
          <p:cNvSpPr/>
          <p:nvPr/>
        </p:nvSpPr>
        <p:spPr>
          <a:xfrm>
            <a:off x="4892450" y="3670480"/>
            <a:ext cx="641100" cy="641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76817-B4FD-5772-0B1D-A40EFC70600A}"/>
              </a:ext>
            </a:extLst>
          </p:cNvPr>
          <p:cNvSpPr txBox="1"/>
          <p:nvPr/>
        </p:nvSpPr>
        <p:spPr>
          <a:xfrm>
            <a:off x="499931" y="2985091"/>
            <a:ext cx="14951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PCs for development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60473D-63F7-89F9-907E-F7C09676F015}"/>
              </a:ext>
            </a:extLst>
          </p:cNvPr>
          <p:cNvSpPr txBox="1"/>
          <p:nvPr/>
        </p:nvSpPr>
        <p:spPr>
          <a:xfrm>
            <a:off x="1830627" y="2948331"/>
            <a:ext cx="14951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Cloud or physical server for hosting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49F2ED6-C3B1-BB06-ADCA-61C5B4949EF1}"/>
              </a:ext>
            </a:extLst>
          </p:cNvPr>
          <p:cNvCxnSpPr>
            <a:cxnSpLocks/>
            <a:stCxn id="7815" idx="2"/>
          </p:cNvCxnSpPr>
          <p:nvPr/>
        </p:nvCxnSpPr>
        <p:spPr>
          <a:xfrm rot="5400000">
            <a:off x="5822065" y="1387673"/>
            <a:ext cx="212787" cy="2556484"/>
          </a:xfrm>
          <a:prstGeom prst="bentConnector2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507C34-F0C0-F06E-30F4-B6962E286DB9}"/>
              </a:ext>
            </a:extLst>
          </p:cNvPr>
          <p:cNvCxnSpPr>
            <a:cxnSpLocks/>
          </p:cNvCxnSpPr>
          <p:nvPr/>
        </p:nvCxnSpPr>
        <p:spPr>
          <a:xfrm>
            <a:off x="4650216" y="2772307"/>
            <a:ext cx="0" cy="2670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BF04867-FCC9-C4A4-89E8-3EB2E996792A}"/>
              </a:ext>
            </a:extLst>
          </p:cNvPr>
          <p:cNvCxnSpPr>
            <a:cxnSpLocks/>
          </p:cNvCxnSpPr>
          <p:nvPr/>
        </p:nvCxnSpPr>
        <p:spPr>
          <a:xfrm>
            <a:off x="5798634" y="2772307"/>
            <a:ext cx="0" cy="21278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031CB73-A86D-9D15-44C6-086507630DDF}"/>
              </a:ext>
            </a:extLst>
          </p:cNvPr>
          <p:cNvCxnSpPr>
            <a:cxnSpLocks/>
          </p:cNvCxnSpPr>
          <p:nvPr/>
        </p:nvCxnSpPr>
        <p:spPr>
          <a:xfrm>
            <a:off x="6965795" y="2772307"/>
            <a:ext cx="0" cy="21278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98AE422-515B-BD23-038C-EFF5D123DD1C}"/>
              </a:ext>
            </a:extLst>
          </p:cNvPr>
          <p:cNvSpPr txBox="1"/>
          <p:nvPr/>
        </p:nvSpPr>
        <p:spPr>
          <a:xfrm>
            <a:off x="6285655" y="3061953"/>
            <a:ext cx="149517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Database: XAMPP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(Apache, MySQL)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B1C2784-30AD-9B2B-B5BE-7910EA780DD7}"/>
              </a:ext>
            </a:extLst>
          </p:cNvPr>
          <p:cNvSpPr txBox="1"/>
          <p:nvPr/>
        </p:nvSpPr>
        <p:spPr>
          <a:xfrm>
            <a:off x="3902627" y="3045826"/>
            <a:ext cx="14951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Backend: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Laravel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(PHP 7.4+)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BD3063-6C31-D3A4-F7F3-42E1170C6889}"/>
              </a:ext>
            </a:extLst>
          </p:cNvPr>
          <p:cNvSpPr txBox="1"/>
          <p:nvPr/>
        </p:nvSpPr>
        <p:spPr>
          <a:xfrm>
            <a:off x="5051045" y="3056053"/>
            <a:ext cx="14951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Frontend: </a:t>
            </a: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JavaScript, HTML, CSS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094BA6-1058-E000-0D0A-41577CDAA049}"/>
              </a:ext>
            </a:extLst>
          </p:cNvPr>
          <p:cNvSpPr txBox="1"/>
          <p:nvPr/>
        </p:nvSpPr>
        <p:spPr>
          <a:xfrm>
            <a:off x="7394684" y="3067853"/>
            <a:ext cx="14951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Tools: Composer, Git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94D26C4-06B7-054F-E796-A172DDB6138B}"/>
              </a:ext>
            </a:extLst>
          </p:cNvPr>
          <p:cNvCxnSpPr>
            <a:cxnSpLocks/>
          </p:cNvCxnSpPr>
          <p:nvPr/>
        </p:nvCxnSpPr>
        <p:spPr>
          <a:xfrm>
            <a:off x="8128718" y="2772307"/>
            <a:ext cx="0" cy="21278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1" name="Google Shape;6571;p49"/>
          <p:cNvSpPr/>
          <p:nvPr/>
        </p:nvSpPr>
        <p:spPr>
          <a:xfrm>
            <a:off x="1444598" y="1425002"/>
            <a:ext cx="1207623" cy="1147494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2" name="Google Shape;6572;p49"/>
          <p:cNvSpPr/>
          <p:nvPr/>
        </p:nvSpPr>
        <p:spPr>
          <a:xfrm>
            <a:off x="3966114" y="2117702"/>
            <a:ext cx="1207623" cy="1147494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3" name="Google Shape;6573;p49"/>
          <p:cNvSpPr/>
          <p:nvPr/>
        </p:nvSpPr>
        <p:spPr>
          <a:xfrm>
            <a:off x="6491648" y="1425002"/>
            <a:ext cx="1207623" cy="1147494"/>
          </a:xfrm>
          <a:custGeom>
            <a:avLst/>
            <a:gdLst/>
            <a:ahLst/>
            <a:cxnLst/>
            <a:rect l="l" t="t" r="r" b="b"/>
            <a:pathLst>
              <a:path w="9098" h="8645" extrusionOk="0">
                <a:moveTo>
                  <a:pt x="4549" y="1"/>
                </a:moveTo>
                <a:lnTo>
                  <a:pt x="3406" y="3204"/>
                </a:lnTo>
                <a:lnTo>
                  <a:pt x="1" y="3311"/>
                </a:lnTo>
                <a:lnTo>
                  <a:pt x="2691" y="5371"/>
                </a:lnTo>
                <a:lnTo>
                  <a:pt x="1739" y="8645"/>
                </a:lnTo>
                <a:lnTo>
                  <a:pt x="4549" y="6716"/>
                </a:lnTo>
                <a:lnTo>
                  <a:pt x="7347" y="8645"/>
                </a:lnTo>
                <a:lnTo>
                  <a:pt x="6394" y="5371"/>
                </a:lnTo>
                <a:lnTo>
                  <a:pt x="9097" y="3311"/>
                </a:lnTo>
                <a:lnTo>
                  <a:pt x="5680" y="3204"/>
                </a:lnTo>
                <a:lnTo>
                  <a:pt x="4549" y="1"/>
                </a:lnTo>
                <a:close/>
              </a:path>
            </a:pathLst>
          </a:custGeom>
          <a:solidFill>
            <a:srgbClr val="FFB2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4" name="Google Shape;6574;p49"/>
          <p:cNvSpPr txBox="1">
            <a:spLocks noGrp="1"/>
          </p:cNvSpPr>
          <p:nvPr>
            <p:ph type="title" idx="6"/>
          </p:nvPr>
        </p:nvSpPr>
        <p:spPr>
          <a:xfrm>
            <a:off x="751286" y="66138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 System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Architecture</a:t>
            </a:r>
            <a:endParaRPr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575" name="Google Shape;6575;p49"/>
          <p:cNvSpPr txBox="1">
            <a:spLocks noGrp="1"/>
          </p:cNvSpPr>
          <p:nvPr>
            <p:ph type="title"/>
          </p:nvPr>
        </p:nvSpPr>
        <p:spPr>
          <a:xfrm rot="-877">
            <a:off x="413017" y="2562100"/>
            <a:ext cx="3376277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Presentation Layer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576" name="Google Shape;6576;p49"/>
          <p:cNvSpPr txBox="1">
            <a:spLocks noGrp="1"/>
          </p:cNvSpPr>
          <p:nvPr>
            <p:ph type="title" idx="2"/>
          </p:nvPr>
        </p:nvSpPr>
        <p:spPr>
          <a:xfrm>
            <a:off x="2808203" y="3306303"/>
            <a:ext cx="3523443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Layer</a:t>
            </a:r>
            <a:endParaRPr dirty="0"/>
          </a:p>
        </p:txBody>
      </p:sp>
      <p:sp>
        <p:nvSpPr>
          <p:cNvPr id="6577" name="Google Shape;6577;p49"/>
          <p:cNvSpPr txBox="1">
            <a:spLocks noGrp="1"/>
          </p:cNvSpPr>
          <p:nvPr>
            <p:ph type="subTitle" idx="3"/>
          </p:nvPr>
        </p:nvSpPr>
        <p:spPr>
          <a:xfrm>
            <a:off x="3393926" y="3751453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Laravel for business logic and APIs</a:t>
            </a:r>
            <a:endParaRPr dirty="0"/>
          </a:p>
        </p:txBody>
      </p:sp>
      <p:sp>
        <p:nvSpPr>
          <p:cNvPr id="6578" name="Google Shape;6578;p49"/>
          <p:cNvSpPr txBox="1">
            <a:spLocks noGrp="1"/>
          </p:cNvSpPr>
          <p:nvPr>
            <p:ph type="title" idx="4"/>
          </p:nvPr>
        </p:nvSpPr>
        <p:spPr>
          <a:xfrm>
            <a:off x="5919475" y="2629042"/>
            <a:ext cx="2352000" cy="45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Data Layer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579" name="Google Shape;6579;p49"/>
          <p:cNvSpPr txBox="1">
            <a:spLocks noGrp="1"/>
          </p:cNvSpPr>
          <p:nvPr>
            <p:ph type="subTitle" idx="5"/>
          </p:nvPr>
        </p:nvSpPr>
        <p:spPr>
          <a:xfrm>
            <a:off x="5919475" y="3065863"/>
            <a:ext cx="23520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MySQL (XAMPP) and caching (Redis/Memcached)</a:t>
            </a:r>
            <a:endParaRPr dirty="0"/>
          </a:p>
        </p:txBody>
      </p:sp>
      <p:sp>
        <p:nvSpPr>
          <p:cNvPr id="6580" name="Google Shape;6580;p49"/>
          <p:cNvSpPr txBox="1">
            <a:spLocks noGrp="1"/>
          </p:cNvSpPr>
          <p:nvPr>
            <p:ph type="subTitle" idx="1"/>
          </p:nvPr>
        </p:nvSpPr>
        <p:spPr>
          <a:xfrm rot="438">
            <a:off x="872400" y="3065542"/>
            <a:ext cx="23520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JavaScript, HTML, CSS frontend</a:t>
            </a:r>
            <a:endParaRPr dirty="0"/>
          </a:p>
        </p:txBody>
      </p:sp>
      <p:grpSp>
        <p:nvGrpSpPr>
          <p:cNvPr id="6581" name="Google Shape;6581;p49"/>
          <p:cNvGrpSpPr/>
          <p:nvPr/>
        </p:nvGrpSpPr>
        <p:grpSpPr>
          <a:xfrm>
            <a:off x="1870306" y="1909745"/>
            <a:ext cx="356196" cy="354670"/>
            <a:chOff x="-13946200" y="3647075"/>
            <a:chExt cx="353650" cy="352100"/>
          </a:xfrm>
        </p:grpSpPr>
        <p:sp>
          <p:nvSpPr>
            <p:cNvPr id="6582" name="Google Shape;6582;p49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9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9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9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9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9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8" name="Google Shape;6588;p49"/>
          <p:cNvGrpSpPr/>
          <p:nvPr/>
        </p:nvGrpSpPr>
        <p:grpSpPr>
          <a:xfrm>
            <a:off x="4394620" y="2589226"/>
            <a:ext cx="354635" cy="356232"/>
            <a:chOff x="-12160675" y="4081850"/>
            <a:chExt cx="352100" cy="353650"/>
          </a:xfrm>
        </p:grpSpPr>
        <p:sp>
          <p:nvSpPr>
            <p:cNvPr id="6589" name="Google Shape;6589;p49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9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9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9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9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9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5" name="Google Shape;6595;p49"/>
          <p:cNvGrpSpPr/>
          <p:nvPr/>
        </p:nvGrpSpPr>
        <p:grpSpPr>
          <a:xfrm>
            <a:off x="6917369" y="1922766"/>
            <a:ext cx="356221" cy="333240"/>
            <a:chOff x="-10858725" y="4092875"/>
            <a:chExt cx="353675" cy="330825"/>
          </a:xfrm>
        </p:grpSpPr>
        <p:sp>
          <p:nvSpPr>
            <p:cNvPr id="6596" name="Google Shape;6596;p49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9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9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9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9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9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3" name="Google Shape;7953;p75"/>
          <p:cNvSpPr txBox="1">
            <a:spLocks noGrp="1"/>
          </p:cNvSpPr>
          <p:nvPr>
            <p:ph type="ctrTitle"/>
          </p:nvPr>
        </p:nvSpPr>
        <p:spPr>
          <a:xfrm>
            <a:off x="981975" y="471341"/>
            <a:ext cx="4961400" cy="12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 System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Architecture</a:t>
            </a:r>
            <a:endParaRPr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7973" name="Google Shape;7973;p75"/>
          <p:cNvGrpSpPr/>
          <p:nvPr/>
        </p:nvGrpSpPr>
        <p:grpSpPr>
          <a:xfrm>
            <a:off x="5008143" y="960171"/>
            <a:ext cx="3886954" cy="3593371"/>
            <a:chOff x="4900143" y="1264971"/>
            <a:chExt cx="3886954" cy="3593371"/>
          </a:xfrm>
        </p:grpSpPr>
        <p:sp>
          <p:nvSpPr>
            <p:cNvPr id="7974" name="Google Shape;7974;p75"/>
            <p:cNvSpPr/>
            <p:nvPr/>
          </p:nvSpPr>
          <p:spPr>
            <a:xfrm>
              <a:off x="7783400" y="4406417"/>
              <a:ext cx="968450" cy="451925"/>
            </a:xfrm>
            <a:custGeom>
              <a:avLst/>
              <a:gdLst/>
              <a:ahLst/>
              <a:cxnLst/>
              <a:rect l="l" t="t" r="r" b="b"/>
              <a:pathLst>
                <a:path w="38738" h="18077" extrusionOk="0">
                  <a:moveTo>
                    <a:pt x="0" y="7173"/>
                  </a:moveTo>
                  <a:lnTo>
                    <a:pt x="25825" y="18077"/>
                  </a:lnTo>
                  <a:lnTo>
                    <a:pt x="38738" y="0"/>
                  </a:lnTo>
                  <a:lnTo>
                    <a:pt x="11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grpSp>
          <p:nvGrpSpPr>
            <p:cNvPr id="7975" name="Google Shape;7975;p75"/>
            <p:cNvGrpSpPr/>
            <p:nvPr/>
          </p:nvGrpSpPr>
          <p:grpSpPr>
            <a:xfrm>
              <a:off x="4900143" y="1264971"/>
              <a:ext cx="3886954" cy="3365829"/>
              <a:chOff x="4747743" y="1798371"/>
              <a:chExt cx="3886954" cy="3365829"/>
            </a:xfrm>
          </p:grpSpPr>
          <p:grpSp>
            <p:nvGrpSpPr>
              <p:cNvPr id="7976" name="Google Shape;7976;p75"/>
              <p:cNvGrpSpPr/>
              <p:nvPr/>
            </p:nvGrpSpPr>
            <p:grpSpPr>
              <a:xfrm rot="1951884">
                <a:off x="5532716" y="1853223"/>
                <a:ext cx="1154042" cy="3256126"/>
                <a:chOff x="3192450" y="1172125"/>
                <a:chExt cx="1154175" cy="3256500"/>
              </a:xfrm>
            </p:grpSpPr>
            <p:sp>
              <p:nvSpPr>
                <p:cNvPr id="7977" name="Google Shape;7977;p75"/>
                <p:cNvSpPr/>
                <p:nvPr/>
              </p:nvSpPr>
              <p:spPr>
                <a:xfrm>
                  <a:off x="3192450" y="1991700"/>
                  <a:ext cx="1154175" cy="205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67" h="82133" extrusionOk="0">
                      <a:moveTo>
                        <a:pt x="44753" y="0"/>
                      </a:moveTo>
                      <a:cubicBezTo>
                        <a:pt x="44210" y="0"/>
                        <a:pt x="43651" y="201"/>
                        <a:pt x="43252" y="587"/>
                      </a:cubicBezTo>
                      <a:lnTo>
                        <a:pt x="43252" y="587"/>
                      </a:lnTo>
                      <a:cubicBezTo>
                        <a:pt x="43315" y="498"/>
                        <a:pt x="43226" y="268"/>
                        <a:pt x="43165" y="207"/>
                      </a:cubicBezTo>
                      <a:cubicBezTo>
                        <a:pt x="43110" y="152"/>
                        <a:pt x="43034" y="128"/>
                        <a:pt x="42961" y="128"/>
                      </a:cubicBezTo>
                      <a:cubicBezTo>
                        <a:pt x="42901" y="128"/>
                        <a:pt x="42843" y="144"/>
                        <a:pt x="42798" y="174"/>
                      </a:cubicBezTo>
                      <a:cubicBezTo>
                        <a:pt x="42664" y="207"/>
                        <a:pt x="42531" y="274"/>
                        <a:pt x="42464" y="374"/>
                      </a:cubicBezTo>
                      <a:cubicBezTo>
                        <a:pt x="41697" y="1008"/>
                        <a:pt x="41030" y="1708"/>
                        <a:pt x="40363" y="2409"/>
                      </a:cubicBezTo>
                      <a:cubicBezTo>
                        <a:pt x="40296" y="2242"/>
                        <a:pt x="40329" y="2009"/>
                        <a:pt x="40396" y="1775"/>
                      </a:cubicBezTo>
                      <a:cubicBezTo>
                        <a:pt x="40496" y="1575"/>
                        <a:pt x="40563" y="1408"/>
                        <a:pt x="40663" y="1208"/>
                      </a:cubicBezTo>
                      <a:cubicBezTo>
                        <a:pt x="40730" y="1008"/>
                        <a:pt x="40796" y="774"/>
                        <a:pt x="40696" y="574"/>
                      </a:cubicBezTo>
                      <a:cubicBezTo>
                        <a:pt x="40645" y="421"/>
                        <a:pt x="40496" y="307"/>
                        <a:pt x="40339" y="307"/>
                      </a:cubicBezTo>
                      <a:cubicBezTo>
                        <a:pt x="40291" y="307"/>
                        <a:pt x="40243" y="317"/>
                        <a:pt x="40196" y="341"/>
                      </a:cubicBezTo>
                      <a:cubicBezTo>
                        <a:pt x="40029" y="1375"/>
                        <a:pt x="39395" y="2175"/>
                        <a:pt x="38862" y="3043"/>
                      </a:cubicBezTo>
                      <a:cubicBezTo>
                        <a:pt x="38828" y="3076"/>
                        <a:pt x="38828" y="3109"/>
                        <a:pt x="38795" y="3176"/>
                      </a:cubicBezTo>
                      <a:cubicBezTo>
                        <a:pt x="38461" y="3710"/>
                        <a:pt x="38161" y="4244"/>
                        <a:pt x="37994" y="4877"/>
                      </a:cubicBezTo>
                      <a:cubicBezTo>
                        <a:pt x="37828" y="5411"/>
                        <a:pt x="38028" y="6045"/>
                        <a:pt x="37828" y="6445"/>
                      </a:cubicBezTo>
                      <a:cubicBezTo>
                        <a:pt x="37494" y="7079"/>
                        <a:pt x="36994" y="7679"/>
                        <a:pt x="36560" y="8246"/>
                      </a:cubicBezTo>
                      <a:cubicBezTo>
                        <a:pt x="36193" y="8847"/>
                        <a:pt x="35793" y="9447"/>
                        <a:pt x="35359" y="10048"/>
                      </a:cubicBezTo>
                      <a:cubicBezTo>
                        <a:pt x="33691" y="12416"/>
                        <a:pt x="32057" y="14851"/>
                        <a:pt x="30456" y="17220"/>
                      </a:cubicBezTo>
                      <a:cubicBezTo>
                        <a:pt x="29121" y="19088"/>
                        <a:pt x="27954" y="20855"/>
                        <a:pt x="26586" y="22723"/>
                      </a:cubicBezTo>
                      <a:cubicBezTo>
                        <a:pt x="26219" y="23190"/>
                        <a:pt x="25852" y="23624"/>
                        <a:pt x="25385" y="23958"/>
                      </a:cubicBezTo>
                      <a:cubicBezTo>
                        <a:pt x="25285" y="24058"/>
                        <a:pt x="25018" y="24124"/>
                        <a:pt x="24718" y="24225"/>
                      </a:cubicBezTo>
                      <a:lnTo>
                        <a:pt x="24718" y="21756"/>
                      </a:lnTo>
                      <a:cubicBezTo>
                        <a:pt x="24918" y="21589"/>
                        <a:pt x="25018" y="21423"/>
                        <a:pt x="25152" y="21222"/>
                      </a:cubicBezTo>
                      <a:cubicBezTo>
                        <a:pt x="25686" y="20355"/>
                        <a:pt x="25852" y="19288"/>
                        <a:pt x="25986" y="18287"/>
                      </a:cubicBezTo>
                      <a:cubicBezTo>
                        <a:pt x="26119" y="17586"/>
                        <a:pt x="26186" y="16853"/>
                        <a:pt x="26153" y="16119"/>
                      </a:cubicBezTo>
                      <a:cubicBezTo>
                        <a:pt x="26119" y="15385"/>
                        <a:pt x="25919" y="14684"/>
                        <a:pt x="25452" y="14084"/>
                      </a:cubicBezTo>
                      <a:cubicBezTo>
                        <a:pt x="25018" y="13517"/>
                        <a:pt x="23717" y="12950"/>
                        <a:pt x="23017" y="12950"/>
                      </a:cubicBezTo>
                      <a:cubicBezTo>
                        <a:pt x="22283" y="12950"/>
                        <a:pt x="20982" y="13550"/>
                        <a:pt x="20515" y="14084"/>
                      </a:cubicBezTo>
                      <a:cubicBezTo>
                        <a:pt x="20082" y="14684"/>
                        <a:pt x="19848" y="15418"/>
                        <a:pt x="19815" y="16119"/>
                      </a:cubicBezTo>
                      <a:cubicBezTo>
                        <a:pt x="19781" y="16853"/>
                        <a:pt x="19915" y="17586"/>
                        <a:pt x="19981" y="18287"/>
                      </a:cubicBezTo>
                      <a:cubicBezTo>
                        <a:pt x="20148" y="19288"/>
                        <a:pt x="20282" y="20355"/>
                        <a:pt x="20815" y="21222"/>
                      </a:cubicBezTo>
                      <a:cubicBezTo>
                        <a:pt x="20949" y="21423"/>
                        <a:pt x="21082" y="21589"/>
                        <a:pt x="21249" y="21756"/>
                      </a:cubicBezTo>
                      <a:lnTo>
                        <a:pt x="21249" y="24225"/>
                      </a:lnTo>
                      <a:cubicBezTo>
                        <a:pt x="20949" y="24124"/>
                        <a:pt x="20682" y="24058"/>
                        <a:pt x="20582" y="23958"/>
                      </a:cubicBezTo>
                      <a:cubicBezTo>
                        <a:pt x="20115" y="23624"/>
                        <a:pt x="19748" y="23190"/>
                        <a:pt x="19414" y="22723"/>
                      </a:cubicBezTo>
                      <a:cubicBezTo>
                        <a:pt x="17980" y="20889"/>
                        <a:pt x="16846" y="19121"/>
                        <a:pt x="15512" y="17220"/>
                      </a:cubicBezTo>
                      <a:cubicBezTo>
                        <a:pt x="13844" y="14851"/>
                        <a:pt x="12209" y="12416"/>
                        <a:pt x="10608" y="10048"/>
                      </a:cubicBezTo>
                      <a:cubicBezTo>
                        <a:pt x="10208" y="9447"/>
                        <a:pt x="9808" y="8847"/>
                        <a:pt x="9374" y="8246"/>
                      </a:cubicBezTo>
                      <a:cubicBezTo>
                        <a:pt x="9007" y="7679"/>
                        <a:pt x="8473" y="7079"/>
                        <a:pt x="8173" y="6445"/>
                      </a:cubicBezTo>
                      <a:cubicBezTo>
                        <a:pt x="7973" y="6012"/>
                        <a:pt x="8140" y="5378"/>
                        <a:pt x="8006" y="4877"/>
                      </a:cubicBezTo>
                      <a:cubicBezTo>
                        <a:pt x="7839" y="4277"/>
                        <a:pt x="7539" y="3710"/>
                        <a:pt x="7206" y="3176"/>
                      </a:cubicBezTo>
                      <a:cubicBezTo>
                        <a:pt x="7172" y="3109"/>
                        <a:pt x="7172" y="3076"/>
                        <a:pt x="7139" y="3043"/>
                      </a:cubicBezTo>
                      <a:cubicBezTo>
                        <a:pt x="6639" y="2175"/>
                        <a:pt x="6005" y="1342"/>
                        <a:pt x="5805" y="341"/>
                      </a:cubicBezTo>
                      <a:cubicBezTo>
                        <a:pt x="5766" y="317"/>
                        <a:pt x="5721" y="307"/>
                        <a:pt x="5675" y="307"/>
                      </a:cubicBezTo>
                      <a:cubicBezTo>
                        <a:pt x="5524" y="307"/>
                        <a:pt x="5355" y="421"/>
                        <a:pt x="5304" y="574"/>
                      </a:cubicBezTo>
                      <a:cubicBezTo>
                        <a:pt x="5171" y="774"/>
                        <a:pt x="5238" y="1008"/>
                        <a:pt x="5304" y="1208"/>
                      </a:cubicBezTo>
                      <a:cubicBezTo>
                        <a:pt x="5371" y="1408"/>
                        <a:pt x="5471" y="1575"/>
                        <a:pt x="5538" y="1775"/>
                      </a:cubicBezTo>
                      <a:cubicBezTo>
                        <a:pt x="5638" y="2009"/>
                        <a:pt x="5738" y="2242"/>
                        <a:pt x="5605" y="2409"/>
                      </a:cubicBezTo>
                      <a:cubicBezTo>
                        <a:pt x="4937" y="1708"/>
                        <a:pt x="4270" y="1008"/>
                        <a:pt x="3503" y="374"/>
                      </a:cubicBezTo>
                      <a:cubicBezTo>
                        <a:pt x="3436" y="274"/>
                        <a:pt x="3303" y="207"/>
                        <a:pt x="3169" y="174"/>
                      </a:cubicBezTo>
                      <a:cubicBezTo>
                        <a:pt x="3109" y="144"/>
                        <a:pt x="3043" y="128"/>
                        <a:pt x="2981" y="128"/>
                      </a:cubicBezTo>
                      <a:cubicBezTo>
                        <a:pt x="2906" y="128"/>
                        <a:pt x="2839" y="152"/>
                        <a:pt x="2803" y="207"/>
                      </a:cubicBezTo>
                      <a:cubicBezTo>
                        <a:pt x="2669" y="274"/>
                        <a:pt x="2636" y="541"/>
                        <a:pt x="2702" y="608"/>
                      </a:cubicBezTo>
                      <a:cubicBezTo>
                        <a:pt x="2290" y="250"/>
                        <a:pt x="1719" y="6"/>
                        <a:pt x="1157" y="6"/>
                      </a:cubicBezTo>
                      <a:cubicBezTo>
                        <a:pt x="1038" y="6"/>
                        <a:pt x="918" y="17"/>
                        <a:pt x="801" y="41"/>
                      </a:cubicBezTo>
                      <a:cubicBezTo>
                        <a:pt x="534" y="274"/>
                        <a:pt x="501" y="875"/>
                        <a:pt x="801" y="1108"/>
                      </a:cubicBezTo>
                      <a:cubicBezTo>
                        <a:pt x="634" y="1008"/>
                        <a:pt x="468" y="908"/>
                        <a:pt x="267" y="908"/>
                      </a:cubicBezTo>
                      <a:cubicBezTo>
                        <a:pt x="34" y="908"/>
                        <a:pt x="1" y="1175"/>
                        <a:pt x="34" y="1375"/>
                      </a:cubicBezTo>
                      <a:cubicBezTo>
                        <a:pt x="1001" y="2009"/>
                        <a:pt x="2102" y="2576"/>
                        <a:pt x="2836" y="3410"/>
                      </a:cubicBezTo>
                      <a:cubicBezTo>
                        <a:pt x="3837" y="4510"/>
                        <a:pt x="5304" y="5545"/>
                        <a:pt x="5871" y="6912"/>
                      </a:cubicBezTo>
                      <a:cubicBezTo>
                        <a:pt x="7306" y="10381"/>
                        <a:pt x="9374" y="13617"/>
                        <a:pt x="11942" y="16386"/>
                      </a:cubicBezTo>
                      <a:cubicBezTo>
                        <a:pt x="13477" y="18087"/>
                        <a:pt x="14311" y="20255"/>
                        <a:pt x="15011" y="22523"/>
                      </a:cubicBezTo>
                      <a:cubicBezTo>
                        <a:pt x="15645" y="24458"/>
                        <a:pt x="16145" y="26560"/>
                        <a:pt x="16979" y="28428"/>
                      </a:cubicBezTo>
                      <a:cubicBezTo>
                        <a:pt x="17847" y="30429"/>
                        <a:pt x="17613" y="32697"/>
                        <a:pt x="18047" y="34765"/>
                      </a:cubicBezTo>
                      <a:cubicBezTo>
                        <a:pt x="18314" y="35933"/>
                        <a:pt x="18681" y="36934"/>
                        <a:pt x="18681" y="38135"/>
                      </a:cubicBezTo>
                      <a:cubicBezTo>
                        <a:pt x="18647" y="39369"/>
                        <a:pt x="18480" y="40570"/>
                        <a:pt x="18280" y="41737"/>
                      </a:cubicBezTo>
                      <a:cubicBezTo>
                        <a:pt x="17813" y="44105"/>
                        <a:pt x="17213" y="46541"/>
                        <a:pt x="16979" y="48942"/>
                      </a:cubicBezTo>
                      <a:cubicBezTo>
                        <a:pt x="16679" y="51344"/>
                        <a:pt x="16712" y="53846"/>
                        <a:pt x="17513" y="56214"/>
                      </a:cubicBezTo>
                      <a:cubicBezTo>
                        <a:pt x="20315" y="64487"/>
                        <a:pt x="18981" y="73560"/>
                        <a:pt x="20715" y="82133"/>
                      </a:cubicBezTo>
                      <a:lnTo>
                        <a:pt x="25452" y="82133"/>
                      </a:lnTo>
                      <a:cubicBezTo>
                        <a:pt x="27187" y="73560"/>
                        <a:pt x="25852" y="64487"/>
                        <a:pt x="28654" y="56214"/>
                      </a:cubicBezTo>
                      <a:cubicBezTo>
                        <a:pt x="29388" y="53879"/>
                        <a:pt x="29488" y="51377"/>
                        <a:pt x="29188" y="48942"/>
                      </a:cubicBezTo>
                      <a:cubicBezTo>
                        <a:pt x="28888" y="46541"/>
                        <a:pt x="28354" y="44139"/>
                        <a:pt x="27887" y="41737"/>
                      </a:cubicBezTo>
                      <a:cubicBezTo>
                        <a:pt x="27654" y="40570"/>
                        <a:pt x="27487" y="39335"/>
                        <a:pt x="27487" y="38135"/>
                      </a:cubicBezTo>
                      <a:cubicBezTo>
                        <a:pt x="27487" y="36934"/>
                        <a:pt x="27854" y="35933"/>
                        <a:pt x="28121" y="34765"/>
                      </a:cubicBezTo>
                      <a:cubicBezTo>
                        <a:pt x="28554" y="32697"/>
                        <a:pt x="28321" y="30429"/>
                        <a:pt x="29188" y="28428"/>
                      </a:cubicBezTo>
                      <a:cubicBezTo>
                        <a:pt x="30956" y="24425"/>
                        <a:pt x="31290" y="19588"/>
                        <a:pt x="34258" y="16386"/>
                      </a:cubicBezTo>
                      <a:cubicBezTo>
                        <a:pt x="36827" y="13617"/>
                        <a:pt x="38862" y="10415"/>
                        <a:pt x="40296" y="6912"/>
                      </a:cubicBezTo>
                      <a:cubicBezTo>
                        <a:pt x="40863" y="5545"/>
                        <a:pt x="42331" y="4510"/>
                        <a:pt x="43331" y="3410"/>
                      </a:cubicBezTo>
                      <a:cubicBezTo>
                        <a:pt x="44132" y="2576"/>
                        <a:pt x="45199" y="2009"/>
                        <a:pt x="46133" y="1375"/>
                      </a:cubicBezTo>
                      <a:cubicBezTo>
                        <a:pt x="46167" y="1208"/>
                        <a:pt x="46133" y="941"/>
                        <a:pt x="45700" y="908"/>
                      </a:cubicBezTo>
                      <a:cubicBezTo>
                        <a:pt x="45500" y="908"/>
                        <a:pt x="45333" y="1008"/>
                        <a:pt x="45166" y="1108"/>
                      </a:cubicBezTo>
                      <a:cubicBezTo>
                        <a:pt x="45400" y="875"/>
                        <a:pt x="45400" y="341"/>
                        <a:pt x="45166" y="41"/>
                      </a:cubicBezTo>
                      <a:cubicBezTo>
                        <a:pt x="45031" y="14"/>
                        <a:pt x="44892" y="0"/>
                        <a:pt x="447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75"/>
                <p:cNvSpPr/>
                <p:nvPr/>
              </p:nvSpPr>
              <p:spPr>
                <a:xfrm>
                  <a:off x="3569375" y="2555600"/>
                  <a:ext cx="229375" cy="149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5" h="59611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601" y="1969"/>
                        <a:pt x="1102" y="4037"/>
                        <a:pt x="1936" y="5905"/>
                      </a:cubicBezTo>
                      <a:cubicBezTo>
                        <a:pt x="2836" y="7906"/>
                        <a:pt x="2569" y="10175"/>
                        <a:pt x="3036" y="12243"/>
                      </a:cubicBezTo>
                      <a:cubicBezTo>
                        <a:pt x="3270" y="13410"/>
                        <a:pt x="3670" y="14411"/>
                        <a:pt x="3670" y="15645"/>
                      </a:cubicBezTo>
                      <a:cubicBezTo>
                        <a:pt x="3604" y="16846"/>
                        <a:pt x="3437" y="18047"/>
                        <a:pt x="3237" y="19214"/>
                      </a:cubicBezTo>
                      <a:cubicBezTo>
                        <a:pt x="2770" y="21583"/>
                        <a:pt x="2203" y="24018"/>
                        <a:pt x="1936" y="26420"/>
                      </a:cubicBezTo>
                      <a:cubicBezTo>
                        <a:pt x="1669" y="28855"/>
                        <a:pt x="1702" y="31356"/>
                        <a:pt x="2503" y="33691"/>
                      </a:cubicBezTo>
                      <a:cubicBezTo>
                        <a:pt x="5271" y="41997"/>
                        <a:pt x="3937" y="51037"/>
                        <a:pt x="5705" y="59610"/>
                      </a:cubicBezTo>
                      <a:lnTo>
                        <a:pt x="6772" y="59610"/>
                      </a:lnTo>
                      <a:cubicBezTo>
                        <a:pt x="6606" y="52605"/>
                        <a:pt x="9174" y="44733"/>
                        <a:pt x="5905" y="38595"/>
                      </a:cubicBezTo>
                      <a:cubicBezTo>
                        <a:pt x="3237" y="33658"/>
                        <a:pt x="2569" y="27587"/>
                        <a:pt x="4104" y="22183"/>
                      </a:cubicBezTo>
                      <a:cubicBezTo>
                        <a:pt x="4671" y="20082"/>
                        <a:pt x="5572" y="18047"/>
                        <a:pt x="5405" y="15912"/>
                      </a:cubicBezTo>
                      <a:cubicBezTo>
                        <a:pt x="5338" y="14511"/>
                        <a:pt x="4771" y="13177"/>
                        <a:pt x="4571" y="11809"/>
                      </a:cubicBezTo>
                      <a:cubicBezTo>
                        <a:pt x="4371" y="10408"/>
                        <a:pt x="4538" y="9040"/>
                        <a:pt x="4337" y="7673"/>
                      </a:cubicBezTo>
                      <a:cubicBezTo>
                        <a:pt x="3870" y="4704"/>
                        <a:pt x="1936" y="2236"/>
                        <a:pt x="1" y="1"/>
                      </a:cubicBezTo>
                      <a:close/>
                    </a:path>
                  </a:pathLst>
                </a:custGeom>
                <a:solidFill>
                  <a:srgbClr val="F9C9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9" name="Google Shape;7979;p75"/>
                <p:cNvSpPr/>
                <p:nvPr/>
              </p:nvSpPr>
              <p:spPr>
                <a:xfrm>
                  <a:off x="3496000" y="4045850"/>
                  <a:ext cx="549575" cy="2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3" h="9874" extrusionOk="0">
                      <a:moveTo>
                        <a:pt x="1" y="0"/>
                      </a:moveTo>
                      <a:lnTo>
                        <a:pt x="1" y="9874"/>
                      </a:lnTo>
                      <a:lnTo>
                        <a:pt x="21983" y="9874"/>
                      </a:lnTo>
                      <a:lnTo>
                        <a:pt x="2198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0" name="Google Shape;7980;p75"/>
                <p:cNvSpPr/>
                <p:nvPr/>
              </p:nvSpPr>
              <p:spPr>
                <a:xfrm>
                  <a:off x="3400100" y="4293525"/>
                  <a:ext cx="740550" cy="1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22" h="5404" extrusionOk="0">
                      <a:moveTo>
                        <a:pt x="3837" y="0"/>
                      </a:moveTo>
                      <a:cubicBezTo>
                        <a:pt x="0" y="0"/>
                        <a:pt x="367" y="5404"/>
                        <a:pt x="367" y="5404"/>
                      </a:cubicBezTo>
                      <a:lnTo>
                        <a:pt x="29321" y="5404"/>
                      </a:lnTo>
                      <a:cubicBezTo>
                        <a:pt x="29288" y="5404"/>
                        <a:pt x="29622" y="0"/>
                        <a:pt x="257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75"/>
                <p:cNvSpPr/>
                <p:nvPr/>
              </p:nvSpPr>
              <p:spPr>
                <a:xfrm>
                  <a:off x="3225800" y="1172125"/>
                  <a:ext cx="1088300" cy="108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2" h="43532" extrusionOk="0">
                      <a:moveTo>
                        <a:pt x="21783" y="2769"/>
                      </a:moveTo>
                      <a:cubicBezTo>
                        <a:pt x="25019" y="2769"/>
                        <a:pt x="27654" y="5371"/>
                        <a:pt x="27654" y="8640"/>
                      </a:cubicBezTo>
                      <a:cubicBezTo>
                        <a:pt x="27654" y="11875"/>
                        <a:pt x="25019" y="14510"/>
                        <a:pt x="21783" y="14510"/>
                      </a:cubicBezTo>
                      <a:cubicBezTo>
                        <a:pt x="18514" y="14510"/>
                        <a:pt x="15912" y="11875"/>
                        <a:pt x="15912" y="8640"/>
                      </a:cubicBezTo>
                      <a:cubicBezTo>
                        <a:pt x="15912" y="5371"/>
                        <a:pt x="18514" y="2769"/>
                        <a:pt x="21783" y="2769"/>
                      </a:cubicBezTo>
                      <a:close/>
                      <a:moveTo>
                        <a:pt x="10634" y="8869"/>
                      </a:moveTo>
                      <a:cubicBezTo>
                        <a:pt x="11710" y="8869"/>
                        <a:pt x="12800" y="9161"/>
                        <a:pt x="13777" y="9774"/>
                      </a:cubicBezTo>
                      <a:cubicBezTo>
                        <a:pt x="16513" y="11508"/>
                        <a:pt x="17347" y="15144"/>
                        <a:pt x="15645" y="17880"/>
                      </a:cubicBezTo>
                      <a:cubicBezTo>
                        <a:pt x="14518" y="19679"/>
                        <a:pt x="12587" y="20661"/>
                        <a:pt x="10614" y="20661"/>
                      </a:cubicBezTo>
                      <a:cubicBezTo>
                        <a:pt x="9551" y="20661"/>
                        <a:pt x="8475" y="20376"/>
                        <a:pt x="7506" y="19781"/>
                      </a:cubicBezTo>
                      <a:cubicBezTo>
                        <a:pt x="4738" y="18046"/>
                        <a:pt x="3904" y="14444"/>
                        <a:pt x="5638" y="11642"/>
                      </a:cubicBezTo>
                      <a:cubicBezTo>
                        <a:pt x="6739" y="9851"/>
                        <a:pt x="8663" y="8869"/>
                        <a:pt x="10634" y="8869"/>
                      </a:cubicBezTo>
                      <a:close/>
                      <a:moveTo>
                        <a:pt x="33431" y="10102"/>
                      </a:moveTo>
                      <a:cubicBezTo>
                        <a:pt x="35610" y="10102"/>
                        <a:pt x="37696" y="11306"/>
                        <a:pt x="38695" y="13376"/>
                      </a:cubicBezTo>
                      <a:cubicBezTo>
                        <a:pt x="40163" y="16312"/>
                        <a:pt x="38962" y="19848"/>
                        <a:pt x="36027" y="21315"/>
                      </a:cubicBezTo>
                      <a:cubicBezTo>
                        <a:pt x="35197" y="21716"/>
                        <a:pt x="34315" y="21907"/>
                        <a:pt x="33445" y="21907"/>
                      </a:cubicBezTo>
                      <a:cubicBezTo>
                        <a:pt x="31274" y="21907"/>
                        <a:pt x="29178" y="20719"/>
                        <a:pt x="28154" y="18647"/>
                      </a:cubicBezTo>
                      <a:cubicBezTo>
                        <a:pt x="26720" y="15678"/>
                        <a:pt x="27921" y="12175"/>
                        <a:pt x="30823" y="10708"/>
                      </a:cubicBezTo>
                      <a:cubicBezTo>
                        <a:pt x="31664" y="10296"/>
                        <a:pt x="32555" y="10102"/>
                        <a:pt x="33431" y="10102"/>
                      </a:cubicBezTo>
                      <a:close/>
                      <a:moveTo>
                        <a:pt x="21783" y="17813"/>
                      </a:moveTo>
                      <a:cubicBezTo>
                        <a:pt x="23418" y="17813"/>
                        <a:pt x="24685" y="19147"/>
                        <a:pt x="24685" y="20715"/>
                      </a:cubicBezTo>
                      <a:cubicBezTo>
                        <a:pt x="24685" y="22349"/>
                        <a:pt x="23418" y="23650"/>
                        <a:pt x="21783" y="23650"/>
                      </a:cubicBezTo>
                      <a:cubicBezTo>
                        <a:pt x="20149" y="23650"/>
                        <a:pt x="18848" y="22349"/>
                        <a:pt x="18848" y="20715"/>
                      </a:cubicBezTo>
                      <a:cubicBezTo>
                        <a:pt x="18848" y="19114"/>
                        <a:pt x="20149" y="17813"/>
                        <a:pt x="21783" y="17813"/>
                      </a:cubicBezTo>
                      <a:close/>
                      <a:moveTo>
                        <a:pt x="10169" y="21975"/>
                      </a:moveTo>
                      <a:cubicBezTo>
                        <a:pt x="12321" y="21975"/>
                        <a:pt x="14379" y="23142"/>
                        <a:pt x="15412" y="25185"/>
                      </a:cubicBezTo>
                      <a:cubicBezTo>
                        <a:pt x="16913" y="28120"/>
                        <a:pt x="15745" y="31656"/>
                        <a:pt x="12810" y="33124"/>
                      </a:cubicBezTo>
                      <a:cubicBezTo>
                        <a:pt x="11968" y="33540"/>
                        <a:pt x="11069" y="33737"/>
                        <a:pt x="10183" y="33737"/>
                      </a:cubicBezTo>
                      <a:cubicBezTo>
                        <a:pt x="8016" y="33737"/>
                        <a:pt x="5922" y="32558"/>
                        <a:pt x="4904" y="30522"/>
                      </a:cubicBezTo>
                      <a:cubicBezTo>
                        <a:pt x="3437" y="27620"/>
                        <a:pt x="4604" y="24051"/>
                        <a:pt x="7473" y="22616"/>
                      </a:cubicBezTo>
                      <a:cubicBezTo>
                        <a:pt x="8342" y="22182"/>
                        <a:pt x="9264" y="21975"/>
                        <a:pt x="10169" y="21975"/>
                      </a:cubicBezTo>
                      <a:close/>
                      <a:moveTo>
                        <a:pt x="32962" y="23051"/>
                      </a:moveTo>
                      <a:cubicBezTo>
                        <a:pt x="34065" y="23051"/>
                        <a:pt x="35177" y="23362"/>
                        <a:pt x="36160" y="24017"/>
                      </a:cubicBezTo>
                      <a:cubicBezTo>
                        <a:pt x="38929" y="25819"/>
                        <a:pt x="39662" y="29421"/>
                        <a:pt x="37861" y="32190"/>
                      </a:cubicBezTo>
                      <a:cubicBezTo>
                        <a:pt x="36737" y="33908"/>
                        <a:pt x="34843" y="34858"/>
                        <a:pt x="32910" y="34858"/>
                      </a:cubicBezTo>
                      <a:cubicBezTo>
                        <a:pt x="31804" y="34858"/>
                        <a:pt x="30684" y="34547"/>
                        <a:pt x="29689" y="33891"/>
                      </a:cubicBezTo>
                      <a:cubicBezTo>
                        <a:pt x="26987" y="32123"/>
                        <a:pt x="26186" y="28454"/>
                        <a:pt x="27987" y="25718"/>
                      </a:cubicBezTo>
                      <a:cubicBezTo>
                        <a:pt x="29133" y="24000"/>
                        <a:pt x="31034" y="23051"/>
                        <a:pt x="32962" y="23051"/>
                      </a:cubicBezTo>
                      <a:close/>
                      <a:moveTo>
                        <a:pt x="21783" y="29054"/>
                      </a:moveTo>
                      <a:cubicBezTo>
                        <a:pt x="25019" y="29054"/>
                        <a:pt x="27654" y="31689"/>
                        <a:pt x="27654" y="34958"/>
                      </a:cubicBezTo>
                      <a:cubicBezTo>
                        <a:pt x="27687" y="38161"/>
                        <a:pt x="25019" y="40829"/>
                        <a:pt x="21783" y="40829"/>
                      </a:cubicBezTo>
                      <a:cubicBezTo>
                        <a:pt x="18514" y="40829"/>
                        <a:pt x="15912" y="38194"/>
                        <a:pt x="15912" y="34958"/>
                      </a:cubicBezTo>
                      <a:cubicBezTo>
                        <a:pt x="15912" y="31689"/>
                        <a:pt x="18514" y="29054"/>
                        <a:pt x="21783" y="29054"/>
                      </a:cubicBezTo>
                      <a:close/>
                      <a:moveTo>
                        <a:pt x="21783" y="0"/>
                      </a:moveTo>
                      <a:cubicBezTo>
                        <a:pt x="9774" y="0"/>
                        <a:pt x="1" y="9774"/>
                        <a:pt x="1" y="21782"/>
                      </a:cubicBezTo>
                      <a:cubicBezTo>
                        <a:pt x="1" y="33791"/>
                        <a:pt x="9741" y="43531"/>
                        <a:pt x="21783" y="43531"/>
                      </a:cubicBezTo>
                      <a:cubicBezTo>
                        <a:pt x="33825" y="43531"/>
                        <a:pt x="43532" y="33824"/>
                        <a:pt x="43532" y="21782"/>
                      </a:cubicBezTo>
                      <a:cubicBezTo>
                        <a:pt x="43532" y="9707"/>
                        <a:pt x="33792" y="0"/>
                        <a:pt x="2178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2" name="Google Shape;7982;p75"/>
                <p:cNvSpPr/>
                <p:nvPr/>
              </p:nvSpPr>
              <p:spPr>
                <a:xfrm>
                  <a:off x="3375925" y="1172125"/>
                  <a:ext cx="938175" cy="93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27" h="37494" extrusionOk="0">
                      <a:moveTo>
                        <a:pt x="15778" y="0"/>
                      </a:moveTo>
                      <a:cubicBezTo>
                        <a:pt x="9574" y="0"/>
                        <a:pt x="3970" y="2602"/>
                        <a:pt x="0" y="6772"/>
                      </a:cubicBezTo>
                      <a:cubicBezTo>
                        <a:pt x="3936" y="3036"/>
                        <a:pt x="9173" y="767"/>
                        <a:pt x="14977" y="767"/>
                      </a:cubicBezTo>
                      <a:cubicBezTo>
                        <a:pt x="26986" y="767"/>
                        <a:pt x="36760" y="10508"/>
                        <a:pt x="36760" y="22516"/>
                      </a:cubicBezTo>
                      <a:cubicBezTo>
                        <a:pt x="36760" y="28320"/>
                        <a:pt x="34458" y="33624"/>
                        <a:pt x="30755" y="37494"/>
                      </a:cubicBezTo>
                      <a:cubicBezTo>
                        <a:pt x="34925" y="33524"/>
                        <a:pt x="37494" y="27953"/>
                        <a:pt x="37494" y="21716"/>
                      </a:cubicBezTo>
                      <a:cubicBezTo>
                        <a:pt x="37527" y="9774"/>
                        <a:pt x="27787" y="0"/>
                        <a:pt x="15778" y="0"/>
                      </a:cubicBezTo>
                      <a:close/>
                    </a:path>
                  </a:pathLst>
                </a:custGeom>
                <a:solidFill>
                  <a:srgbClr val="F9C9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3" name="Google Shape;7983;p75"/>
                <p:cNvSpPr/>
                <p:nvPr/>
              </p:nvSpPr>
              <p:spPr>
                <a:xfrm>
                  <a:off x="3582725" y="4045850"/>
                  <a:ext cx="88425" cy="24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7" h="9874" extrusionOk="0">
                      <a:moveTo>
                        <a:pt x="1" y="0"/>
                      </a:moveTo>
                      <a:lnTo>
                        <a:pt x="1" y="9874"/>
                      </a:lnTo>
                      <a:lnTo>
                        <a:pt x="3537" y="9874"/>
                      </a:lnTo>
                      <a:lnTo>
                        <a:pt x="35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75"/>
                <p:cNvSpPr/>
                <p:nvPr/>
              </p:nvSpPr>
              <p:spPr>
                <a:xfrm>
                  <a:off x="3505175" y="4293525"/>
                  <a:ext cx="149300" cy="1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2" h="5404" extrusionOk="0">
                      <a:moveTo>
                        <a:pt x="2269" y="0"/>
                      </a:moveTo>
                      <a:cubicBezTo>
                        <a:pt x="1802" y="167"/>
                        <a:pt x="1435" y="434"/>
                        <a:pt x="1101" y="834"/>
                      </a:cubicBezTo>
                      <a:cubicBezTo>
                        <a:pt x="534" y="1434"/>
                        <a:pt x="267" y="2335"/>
                        <a:pt x="134" y="3169"/>
                      </a:cubicBezTo>
                      <a:cubicBezTo>
                        <a:pt x="0" y="3903"/>
                        <a:pt x="0" y="4670"/>
                        <a:pt x="67" y="5404"/>
                      </a:cubicBezTo>
                      <a:lnTo>
                        <a:pt x="4137" y="5404"/>
                      </a:lnTo>
                      <a:cubicBezTo>
                        <a:pt x="4237" y="4670"/>
                        <a:pt x="4170" y="3903"/>
                        <a:pt x="4237" y="3202"/>
                      </a:cubicBezTo>
                      <a:cubicBezTo>
                        <a:pt x="4270" y="2435"/>
                        <a:pt x="4404" y="1601"/>
                        <a:pt x="4804" y="1001"/>
                      </a:cubicBezTo>
                      <a:cubicBezTo>
                        <a:pt x="5071" y="567"/>
                        <a:pt x="5504" y="167"/>
                        <a:pt x="59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85" name="Google Shape;7985;p75"/>
              <p:cNvSpPr/>
              <p:nvPr/>
            </p:nvSpPr>
            <p:spPr>
              <a:xfrm>
                <a:off x="5845990" y="3547707"/>
                <a:ext cx="202130" cy="126326"/>
              </a:xfrm>
              <a:custGeom>
                <a:avLst/>
                <a:gdLst/>
                <a:ahLst/>
                <a:cxnLst/>
                <a:rect l="l" t="t" r="r" b="b"/>
                <a:pathLst>
                  <a:path w="9170" h="5731" extrusionOk="0">
                    <a:moveTo>
                      <a:pt x="0" y="0"/>
                    </a:moveTo>
                    <a:cubicBezTo>
                      <a:pt x="3919" y="5139"/>
                      <a:pt x="9169" y="5731"/>
                      <a:pt x="9169" y="5731"/>
                    </a:cubicBezTo>
                    <a:lnTo>
                      <a:pt x="8910" y="5213"/>
                    </a:lnTo>
                    <a:cubicBezTo>
                      <a:pt x="3587" y="3882"/>
                      <a:pt x="777" y="37"/>
                      <a:pt x="777" y="3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8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75"/>
              <p:cNvSpPr/>
              <p:nvPr/>
            </p:nvSpPr>
            <p:spPr>
              <a:xfrm>
                <a:off x="5788944" y="3645487"/>
                <a:ext cx="197236" cy="130403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5916" extrusionOk="0">
                    <a:moveTo>
                      <a:pt x="74" y="1"/>
                    </a:moveTo>
                    <a:lnTo>
                      <a:pt x="1" y="407"/>
                    </a:lnTo>
                    <a:cubicBezTo>
                      <a:pt x="3069" y="4770"/>
                      <a:pt x="8615" y="5916"/>
                      <a:pt x="8615" y="5916"/>
                    </a:cubicBezTo>
                    <a:lnTo>
                      <a:pt x="8947" y="5620"/>
                    </a:lnTo>
                    <a:cubicBezTo>
                      <a:pt x="2847" y="3883"/>
                      <a:pt x="74" y="1"/>
                      <a:pt x="74" y="1"/>
                    </a:cubicBezTo>
                    <a:close/>
                  </a:path>
                </a:pathLst>
              </a:custGeom>
              <a:solidFill>
                <a:srgbClr val="D68E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75"/>
              <p:cNvSpPr/>
              <p:nvPr/>
            </p:nvSpPr>
            <p:spPr>
              <a:xfrm>
                <a:off x="5752398" y="3444459"/>
                <a:ext cx="307118" cy="200300"/>
              </a:xfrm>
              <a:custGeom>
                <a:avLst/>
                <a:gdLst/>
                <a:ahLst/>
                <a:cxnLst/>
                <a:rect l="l" t="t" r="r" b="b"/>
                <a:pathLst>
                  <a:path w="13933" h="9087" extrusionOk="0">
                    <a:moveTo>
                      <a:pt x="3977" y="1"/>
                    </a:moveTo>
                    <a:cubicBezTo>
                      <a:pt x="1" y="1"/>
                      <a:pt x="1880" y="4684"/>
                      <a:pt x="1880" y="4684"/>
                    </a:cubicBezTo>
                    <a:lnTo>
                      <a:pt x="7759" y="8751"/>
                    </a:lnTo>
                    <a:cubicBezTo>
                      <a:pt x="8135" y="8998"/>
                      <a:pt x="8543" y="9086"/>
                      <a:pt x="8933" y="9086"/>
                    </a:cubicBezTo>
                    <a:cubicBezTo>
                      <a:pt x="9880" y="9086"/>
                      <a:pt x="10716" y="8566"/>
                      <a:pt x="10716" y="8566"/>
                    </a:cubicBezTo>
                    <a:cubicBezTo>
                      <a:pt x="13933" y="5682"/>
                      <a:pt x="5282" y="137"/>
                      <a:pt x="5282" y="137"/>
                    </a:cubicBezTo>
                    <a:cubicBezTo>
                      <a:pt x="4789" y="43"/>
                      <a:pt x="4356" y="1"/>
                      <a:pt x="3977" y="1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75"/>
              <p:cNvSpPr/>
              <p:nvPr/>
            </p:nvSpPr>
            <p:spPr>
              <a:xfrm>
                <a:off x="5741046" y="3433857"/>
                <a:ext cx="307074" cy="199837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9066" extrusionOk="0">
                    <a:moveTo>
                      <a:pt x="3996" y="0"/>
                    </a:moveTo>
                    <a:cubicBezTo>
                      <a:pt x="0" y="0"/>
                      <a:pt x="1878" y="4648"/>
                      <a:pt x="1878" y="4648"/>
                    </a:cubicBezTo>
                    <a:lnTo>
                      <a:pt x="7756" y="8714"/>
                    </a:lnTo>
                    <a:cubicBezTo>
                      <a:pt x="8135" y="8974"/>
                      <a:pt x="8545" y="9066"/>
                      <a:pt x="8936" y="9066"/>
                    </a:cubicBezTo>
                    <a:cubicBezTo>
                      <a:pt x="9881" y="9066"/>
                      <a:pt x="10714" y="8529"/>
                      <a:pt x="10714" y="8529"/>
                    </a:cubicBezTo>
                    <a:cubicBezTo>
                      <a:pt x="13930" y="5683"/>
                      <a:pt x="5316" y="137"/>
                      <a:pt x="5316" y="137"/>
                    </a:cubicBezTo>
                    <a:cubicBezTo>
                      <a:pt x="4817" y="43"/>
                      <a:pt x="4379" y="0"/>
                      <a:pt x="3996" y="0"/>
                    </a:cubicBezTo>
                    <a:close/>
                  </a:path>
                </a:pathLst>
              </a:custGeom>
              <a:solidFill>
                <a:srgbClr val="F2B8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75"/>
              <p:cNvSpPr/>
              <p:nvPr/>
            </p:nvSpPr>
            <p:spPr>
              <a:xfrm>
                <a:off x="5801178" y="3390411"/>
                <a:ext cx="99434" cy="10624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482" extrusionOk="0">
                    <a:moveTo>
                      <a:pt x="4511" y="48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7C8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75"/>
              <p:cNvSpPr/>
              <p:nvPr/>
            </p:nvSpPr>
            <p:spPr>
              <a:xfrm>
                <a:off x="5747681" y="3389177"/>
                <a:ext cx="857850" cy="985697"/>
              </a:xfrm>
              <a:custGeom>
                <a:avLst/>
                <a:gdLst/>
                <a:ahLst/>
                <a:cxnLst/>
                <a:rect l="l" t="t" r="r" b="b"/>
                <a:pathLst>
                  <a:path w="38918" h="44718" extrusionOk="0">
                    <a:moveTo>
                      <a:pt x="1640" y="1"/>
                    </a:moveTo>
                    <a:cubicBezTo>
                      <a:pt x="1099" y="1"/>
                      <a:pt x="0" y="221"/>
                      <a:pt x="800" y="2164"/>
                    </a:cubicBezTo>
                    <a:cubicBezTo>
                      <a:pt x="800" y="2164"/>
                      <a:pt x="2668" y="6245"/>
                      <a:pt x="8210" y="6245"/>
                    </a:cubicBezTo>
                    <a:cubicBezTo>
                      <a:pt x="8398" y="6245"/>
                      <a:pt x="8590" y="6241"/>
                      <a:pt x="8786" y="6231"/>
                    </a:cubicBezTo>
                    <a:cubicBezTo>
                      <a:pt x="8786" y="6231"/>
                      <a:pt x="10006" y="9004"/>
                      <a:pt x="15478" y="9410"/>
                    </a:cubicBezTo>
                    <a:cubicBezTo>
                      <a:pt x="15478" y="9410"/>
                      <a:pt x="13379" y="16233"/>
                      <a:pt x="9724" y="16233"/>
                    </a:cubicBezTo>
                    <a:cubicBezTo>
                      <a:pt x="9263" y="16233"/>
                      <a:pt x="8778" y="16124"/>
                      <a:pt x="8268" y="15880"/>
                    </a:cubicBezTo>
                    <a:cubicBezTo>
                      <a:pt x="8268" y="15880"/>
                      <a:pt x="5607" y="19762"/>
                      <a:pt x="4276" y="22387"/>
                    </a:cubicBezTo>
                    <a:cubicBezTo>
                      <a:pt x="4276" y="22387"/>
                      <a:pt x="1614" y="28598"/>
                      <a:pt x="5607" y="33811"/>
                    </a:cubicBezTo>
                    <a:cubicBezTo>
                      <a:pt x="5607" y="33811"/>
                      <a:pt x="8712" y="35549"/>
                      <a:pt x="15441" y="36806"/>
                    </a:cubicBezTo>
                    <a:lnTo>
                      <a:pt x="31116" y="44717"/>
                    </a:lnTo>
                    <a:lnTo>
                      <a:pt x="38917" y="27341"/>
                    </a:lnTo>
                    <a:cubicBezTo>
                      <a:pt x="38917" y="27341"/>
                      <a:pt x="29305" y="23903"/>
                      <a:pt x="26199" y="21204"/>
                    </a:cubicBezTo>
                    <a:cubicBezTo>
                      <a:pt x="26199" y="21204"/>
                      <a:pt x="22576" y="18690"/>
                      <a:pt x="22798" y="10224"/>
                    </a:cubicBezTo>
                    <a:cubicBezTo>
                      <a:pt x="22798" y="10224"/>
                      <a:pt x="21023" y="4382"/>
                      <a:pt x="19101" y="3828"/>
                    </a:cubicBezTo>
                    <a:lnTo>
                      <a:pt x="13629" y="1794"/>
                    </a:lnTo>
                    <a:cubicBezTo>
                      <a:pt x="13629" y="1794"/>
                      <a:pt x="10856" y="537"/>
                      <a:pt x="7085" y="390"/>
                    </a:cubicBezTo>
                    <a:cubicBezTo>
                      <a:pt x="7085" y="390"/>
                      <a:pt x="2834" y="316"/>
                      <a:pt x="1910" y="20"/>
                    </a:cubicBezTo>
                    <a:cubicBezTo>
                      <a:pt x="1910" y="20"/>
                      <a:pt x="1799" y="1"/>
                      <a:pt x="1640" y="1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75"/>
              <p:cNvSpPr/>
              <p:nvPr/>
            </p:nvSpPr>
            <p:spPr>
              <a:xfrm>
                <a:off x="5759099" y="3389992"/>
                <a:ext cx="848879" cy="985697"/>
              </a:xfrm>
              <a:custGeom>
                <a:avLst/>
                <a:gdLst/>
                <a:ahLst/>
                <a:cxnLst/>
                <a:rect l="l" t="t" r="r" b="b"/>
                <a:pathLst>
                  <a:path w="38511" h="44718" extrusionOk="0">
                    <a:moveTo>
                      <a:pt x="1639" y="1"/>
                    </a:moveTo>
                    <a:cubicBezTo>
                      <a:pt x="1099" y="1"/>
                      <a:pt x="0" y="221"/>
                      <a:pt x="800" y="2164"/>
                    </a:cubicBezTo>
                    <a:cubicBezTo>
                      <a:pt x="800" y="2164"/>
                      <a:pt x="2633" y="6245"/>
                      <a:pt x="8206" y="6245"/>
                    </a:cubicBezTo>
                    <a:cubicBezTo>
                      <a:pt x="8395" y="6245"/>
                      <a:pt x="8588" y="6241"/>
                      <a:pt x="8786" y="6231"/>
                    </a:cubicBezTo>
                    <a:cubicBezTo>
                      <a:pt x="8786" y="6231"/>
                      <a:pt x="10752" y="8996"/>
                      <a:pt x="13844" y="9877"/>
                    </a:cubicBezTo>
                    <a:lnTo>
                      <a:pt x="13844" y="9877"/>
                    </a:lnTo>
                    <a:cubicBezTo>
                      <a:pt x="13508" y="10051"/>
                      <a:pt x="13154" y="10566"/>
                      <a:pt x="12926" y="11813"/>
                    </a:cubicBezTo>
                    <a:cubicBezTo>
                      <a:pt x="12705" y="12886"/>
                      <a:pt x="13777" y="12923"/>
                      <a:pt x="13444" y="13477"/>
                    </a:cubicBezTo>
                    <a:cubicBezTo>
                      <a:pt x="12613" y="14909"/>
                      <a:pt x="11428" y="16252"/>
                      <a:pt x="9853" y="16252"/>
                    </a:cubicBezTo>
                    <a:cubicBezTo>
                      <a:pt x="9395" y="16252"/>
                      <a:pt x="8904" y="16139"/>
                      <a:pt x="8379" y="15880"/>
                    </a:cubicBezTo>
                    <a:cubicBezTo>
                      <a:pt x="8379" y="15880"/>
                      <a:pt x="5680" y="19762"/>
                      <a:pt x="4349" y="22387"/>
                    </a:cubicBezTo>
                    <a:cubicBezTo>
                      <a:pt x="4349" y="22387"/>
                      <a:pt x="1724" y="28598"/>
                      <a:pt x="5680" y="33811"/>
                    </a:cubicBezTo>
                    <a:cubicBezTo>
                      <a:pt x="5680" y="33811"/>
                      <a:pt x="8786" y="35586"/>
                      <a:pt x="15514" y="36806"/>
                    </a:cubicBezTo>
                    <a:lnTo>
                      <a:pt x="30672" y="44717"/>
                    </a:lnTo>
                    <a:lnTo>
                      <a:pt x="38510" y="27341"/>
                    </a:lnTo>
                    <a:cubicBezTo>
                      <a:pt x="38510" y="27341"/>
                      <a:pt x="32780" y="24753"/>
                      <a:pt x="28935" y="23274"/>
                    </a:cubicBezTo>
                    <a:cubicBezTo>
                      <a:pt x="26753" y="22387"/>
                      <a:pt x="23833" y="20465"/>
                      <a:pt x="23093" y="12035"/>
                    </a:cubicBezTo>
                    <a:cubicBezTo>
                      <a:pt x="22908" y="9817"/>
                      <a:pt x="21910" y="6009"/>
                      <a:pt x="19100" y="4013"/>
                    </a:cubicBezTo>
                    <a:lnTo>
                      <a:pt x="13444" y="1388"/>
                    </a:lnTo>
                    <a:cubicBezTo>
                      <a:pt x="13444" y="1388"/>
                      <a:pt x="12401" y="67"/>
                      <a:pt x="9637" y="67"/>
                    </a:cubicBezTo>
                    <a:cubicBezTo>
                      <a:pt x="8910" y="67"/>
                      <a:pt x="8063" y="158"/>
                      <a:pt x="7085" y="389"/>
                    </a:cubicBezTo>
                    <a:cubicBezTo>
                      <a:pt x="7085" y="389"/>
                      <a:pt x="2833" y="316"/>
                      <a:pt x="1909" y="20"/>
                    </a:cubicBezTo>
                    <a:cubicBezTo>
                      <a:pt x="1909" y="20"/>
                      <a:pt x="1798" y="1"/>
                      <a:pt x="1639" y="1"/>
                    </a:cubicBezTo>
                    <a:close/>
                  </a:path>
                </a:pathLst>
              </a:custGeom>
              <a:solidFill>
                <a:srgbClr val="F2B8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75"/>
              <p:cNvSpPr/>
              <p:nvPr/>
            </p:nvSpPr>
            <p:spPr>
              <a:xfrm>
                <a:off x="5886747" y="3541006"/>
                <a:ext cx="112791" cy="80720"/>
              </a:xfrm>
              <a:custGeom>
                <a:avLst/>
                <a:gdLst/>
                <a:ahLst/>
                <a:cxnLst/>
                <a:rect l="l" t="t" r="r" b="b"/>
                <a:pathLst>
                  <a:path w="5117" h="3662" extrusionOk="0">
                    <a:moveTo>
                      <a:pt x="2333" y="0"/>
                    </a:moveTo>
                    <a:cubicBezTo>
                      <a:pt x="1265" y="0"/>
                      <a:pt x="246" y="871"/>
                      <a:pt x="0" y="2153"/>
                    </a:cubicBezTo>
                    <a:cubicBezTo>
                      <a:pt x="549" y="3238"/>
                      <a:pt x="1407" y="3662"/>
                      <a:pt x="2217" y="3662"/>
                    </a:cubicBezTo>
                    <a:cubicBezTo>
                      <a:pt x="3752" y="3662"/>
                      <a:pt x="5116" y="2139"/>
                      <a:pt x="3882" y="711"/>
                    </a:cubicBezTo>
                    <a:cubicBezTo>
                      <a:pt x="3414" y="218"/>
                      <a:pt x="2867" y="0"/>
                      <a:pt x="2333" y="0"/>
                    </a:cubicBezTo>
                    <a:close/>
                  </a:path>
                </a:pathLst>
              </a:custGeom>
              <a:solidFill>
                <a:srgbClr val="EDB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75"/>
              <p:cNvSpPr/>
              <p:nvPr/>
            </p:nvSpPr>
            <p:spPr>
              <a:xfrm>
                <a:off x="5764499" y="3390411"/>
                <a:ext cx="136112" cy="35334"/>
              </a:xfrm>
              <a:custGeom>
                <a:avLst/>
                <a:gdLst/>
                <a:ahLst/>
                <a:cxnLst/>
                <a:rect l="l" t="t" r="r" b="b"/>
                <a:pathLst>
                  <a:path w="6175" h="1603" extrusionOk="0">
                    <a:moveTo>
                      <a:pt x="1664" y="1"/>
                    </a:moveTo>
                    <a:cubicBezTo>
                      <a:pt x="1664" y="1"/>
                      <a:pt x="0" y="740"/>
                      <a:pt x="2108" y="1443"/>
                    </a:cubicBezTo>
                    <a:cubicBezTo>
                      <a:pt x="2108" y="1443"/>
                      <a:pt x="2820" y="1603"/>
                      <a:pt x="3659" y="1603"/>
                    </a:cubicBezTo>
                    <a:cubicBezTo>
                      <a:pt x="4625" y="1603"/>
                      <a:pt x="5759" y="1391"/>
                      <a:pt x="6175" y="481"/>
                    </a:cubicBezTo>
                    <a:lnTo>
                      <a:pt x="1664" y="1"/>
                    </a:lnTo>
                    <a:close/>
                  </a:path>
                </a:pathLst>
              </a:custGeom>
              <a:solidFill>
                <a:srgbClr val="EDB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75"/>
              <p:cNvSpPr/>
              <p:nvPr/>
            </p:nvSpPr>
            <p:spPr>
              <a:xfrm>
                <a:off x="5534684" y="3759579"/>
                <a:ext cx="211101" cy="144224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6543" extrusionOk="0">
                    <a:moveTo>
                      <a:pt x="4585" y="0"/>
                    </a:moveTo>
                    <a:cubicBezTo>
                      <a:pt x="4585" y="0"/>
                      <a:pt x="1" y="518"/>
                      <a:pt x="2663" y="5065"/>
                    </a:cubicBezTo>
                    <a:cubicBezTo>
                      <a:pt x="2663" y="5065"/>
                      <a:pt x="3747" y="6543"/>
                      <a:pt x="5497" y="6543"/>
                    </a:cubicBezTo>
                    <a:cubicBezTo>
                      <a:pt x="5962" y="6543"/>
                      <a:pt x="6474" y="6438"/>
                      <a:pt x="7025" y="6175"/>
                    </a:cubicBezTo>
                    <a:cubicBezTo>
                      <a:pt x="7025" y="6175"/>
                      <a:pt x="9576" y="4252"/>
                      <a:pt x="7949" y="2551"/>
                    </a:cubicBezTo>
                    <a:lnTo>
                      <a:pt x="4585" y="0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75"/>
              <p:cNvSpPr/>
              <p:nvPr/>
            </p:nvSpPr>
            <p:spPr>
              <a:xfrm>
                <a:off x="5628409" y="3655274"/>
                <a:ext cx="273922" cy="195341"/>
              </a:xfrm>
              <a:custGeom>
                <a:avLst/>
                <a:gdLst/>
                <a:ahLst/>
                <a:cxnLst/>
                <a:rect l="l" t="t" r="r" b="b"/>
                <a:pathLst>
                  <a:path w="12427" h="8862" extrusionOk="0">
                    <a:moveTo>
                      <a:pt x="4400" y="0"/>
                    </a:moveTo>
                    <a:cubicBezTo>
                      <a:pt x="0" y="370"/>
                      <a:pt x="370" y="4769"/>
                      <a:pt x="370" y="4769"/>
                    </a:cubicBezTo>
                    <a:cubicBezTo>
                      <a:pt x="5367" y="8561"/>
                      <a:pt x="6349" y="8689"/>
                      <a:pt x="6459" y="8689"/>
                    </a:cubicBezTo>
                    <a:cubicBezTo>
                      <a:pt x="6467" y="8689"/>
                      <a:pt x="6470" y="8688"/>
                      <a:pt x="6470" y="8688"/>
                    </a:cubicBezTo>
                    <a:cubicBezTo>
                      <a:pt x="7103" y="8808"/>
                      <a:pt x="7656" y="8862"/>
                      <a:pt x="8139" y="8862"/>
                    </a:cubicBezTo>
                    <a:cubicBezTo>
                      <a:pt x="12427" y="8862"/>
                      <a:pt x="11202" y="4622"/>
                      <a:pt x="11202" y="4622"/>
                    </a:cubicBezTo>
                    <a:lnTo>
                      <a:pt x="4400" y="0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75"/>
              <p:cNvSpPr/>
              <p:nvPr/>
            </p:nvSpPr>
            <p:spPr>
              <a:xfrm>
                <a:off x="5678114" y="3547707"/>
                <a:ext cx="344745" cy="231733"/>
              </a:xfrm>
              <a:custGeom>
                <a:avLst/>
                <a:gdLst/>
                <a:ahLst/>
                <a:cxnLst/>
                <a:rect l="l" t="t" r="r" b="b"/>
                <a:pathLst>
                  <a:path w="15640" h="10513" extrusionOk="0">
                    <a:moveTo>
                      <a:pt x="5250" y="0"/>
                    </a:moveTo>
                    <a:cubicBezTo>
                      <a:pt x="1" y="518"/>
                      <a:pt x="1997" y="4769"/>
                      <a:pt x="1997" y="4769"/>
                    </a:cubicBezTo>
                    <a:lnTo>
                      <a:pt x="7764" y="8947"/>
                    </a:lnTo>
                    <a:cubicBezTo>
                      <a:pt x="9078" y="10138"/>
                      <a:pt x="10169" y="10513"/>
                      <a:pt x="11022" y="10513"/>
                    </a:cubicBezTo>
                    <a:cubicBezTo>
                      <a:pt x="12474" y="10513"/>
                      <a:pt x="13236" y="9428"/>
                      <a:pt x="13236" y="9428"/>
                    </a:cubicBezTo>
                    <a:cubicBezTo>
                      <a:pt x="15639" y="7616"/>
                      <a:pt x="11979" y="4658"/>
                      <a:pt x="11979" y="4658"/>
                    </a:cubicBezTo>
                    <a:lnTo>
                      <a:pt x="5250" y="0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75"/>
              <p:cNvSpPr/>
              <p:nvPr/>
            </p:nvSpPr>
            <p:spPr>
              <a:xfrm>
                <a:off x="5522472" y="3748977"/>
                <a:ext cx="211895" cy="147949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6712" extrusionOk="0">
                    <a:moveTo>
                      <a:pt x="4732" y="1"/>
                    </a:moveTo>
                    <a:cubicBezTo>
                      <a:pt x="4732" y="75"/>
                      <a:pt x="0" y="1812"/>
                      <a:pt x="3217" y="5546"/>
                    </a:cubicBezTo>
                    <a:cubicBezTo>
                      <a:pt x="3620" y="6026"/>
                      <a:pt x="4024" y="6711"/>
                      <a:pt x="5096" y="6711"/>
                    </a:cubicBezTo>
                    <a:cubicBezTo>
                      <a:pt x="5596" y="6711"/>
                      <a:pt x="6241" y="6563"/>
                      <a:pt x="7098" y="6175"/>
                    </a:cubicBezTo>
                    <a:cubicBezTo>
                      <a:pt x="7098" y="6175"/>
                      <a:pt x="9612" y="4216"/>
                      <a:pt x="8023" y="2515"/>
                    </a:cubicBezTo>
                    <a:lnTo>
                      <a:pt x="4732" y="1"/>
                    </a:lnTo>
                    <a:close/>
                  </a:path>
                </a:pathLst>
              </a:custGeom>
              <a:solidFill>
                <a:srgbClr val="F2B8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75"/>
              <p:cNvSpPr/>
              <p:nvPr/>
            </p:nvSpPr>
            <p:spPr>
              <a:xfrm>
                <a:off x="5618622" y="3645487"/>
                <a:ext cx="273261" cy="195164"/>
              </a:xfrm>
              <a:custGeom>
                <a:avLst/>
                <a:gdLst/>
                <a:ahLst/>
                <a:cxnLst/>
                <a:rect l="l" t="t" r="r" b="b"/>
                <a:pathLst>
                  <a:path w="12397" h="8854" extrusionOk="0">
                    <a:moveTo>
                      <a:pt x="4363" y="1"/>
                    </a:moveTo>
                    <a:cubicBezTo>
                      <a:pt x="1" y="370"/>
                      <a:pt x="370" y="4770"/>
                      <a:pt x="370" y="4770"/>
                    </a:cubicBezTo>
                    <a:cubicBezTo>
                      <a:pt x="5416" y="8589"/>
                      <a:pt x="6344" y="8689"/>
                      <a:pt x="6458" y="8689"/>
                    </a:cubicBezTo>
                    <a:cubicBezTo>
                      <a:pt x="6465" y="8689"/>
                      <a:pt x="6469" y="8689"/>
                      <a:pt x="6471" y="8689"/>
                    </a:cubicBezTo>
                    <a:cubicBezTo>
                      <a:pt x="7086" y="8802"/>
                      <a:pt x="7625" y="8853"/>
                      <a:pt x="8098" y="8853"/>
                    </a:cubicBezTo>
                    <a:cubicBezTo>
                      <a:pt x="12396" y="8853"/>
                      <a:pt x="11166" y="4622"/>
                      <a:pt x="11166" y="4622"/>
                    </a:cubicBezTo>
                    <a:lnTo>
                      <a:pt x="4363" y="1"/>
                    </a:lnTo>
                    <a:close/>
                  </a:path>
                </a:pathLst>
              </a:custGeom>
              <a:solidFill>
                <a:srgbClr val="F2B8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75"/>
              <p:cNvSpPr/>
              <p:nvPr/>
            </p:nvSpPr>
            <p:spPr>
              <a:xfrm>
                <a:off x="5667512" y="3537104"/>
                <a:ext cx="343929" cy="231953"/>
              </a:xfrm>
              <a:custGeom>
                <a:avLst/>
                <a:gdLst/>
                <a:ahLst/>
                <a:cxnLst/>
                <a:rect l="l" t="t" r="r" b="b"/>
                <a:pathLst>
                  <a:path w="15603" h="10523" extrusionOk="0">
                    <a:moveTo>
                      <a:pt x="5214" y="0"/>
                    </a:moveTo>
                    <a:cubicBezTo>
                      <a:pt x="1" y="518"/>
                      <a:pt x="1997" y="4770"/>
                      <a:pt x="1997" y="4770"/>
                    </a:cubicBezTo>
                    <a:lnTo>
                      <a:pt x="7765" y="8984"/>
                    </a:lnTo>
                    <a:cubicBezTo>
                      <a:pt x="9056" y="10153"/>
                      <a:pt x="10132" y="10522"/>
                      <a:pt x="10976" y="10522"/>
                    </a:cubicBezTo>
                    <a:cubicBezTo>
                      <a:pt x="12430" y="10522"/>
                      <a:pt x="13199" y="9428"/>
                      <a:pt x="13199" y="9428"/>
                    </a:cubicBezTo>
                    <a:cubicBezTo>
                      <a:pt x="15603" y="7653"/>
                      <a:pt x="11979" y="4696"/>
                      <a:pt x="11979" y="4696"/>
                    </a:cubicBezTo>
                    <a:lnTo>
                      <a:pt x="5214" y="0"/>
                    </a:lnTo>
                    <a:close/>
                  </a:path>
                </a:pathLst>
              </a:custGeom>
              <a:solidFill>
                <a:srgbClr val="F2B8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75"/>
              <p:cNvSpPr/>
              <p:nvPr/>
            </p:nvSpPr>
            <p:spPr>
              <a:xfrm>
                <a:off x="5737607" y="3736655"/>
                <a:ext cx="120639" cy="84930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3853" extrusionOk="0">
                    <a:moveTo>
                      <a:pt x="3105" y="1"/>
                    </a:moveTo>
                    <a:cubicBezTo>
                      <a:pt x="2226" y="1"/>
                      <a:pt x="1159" y="622"/>
                      <a:pt x="740" y="1299"/>
                    </a:cubicBezTo>
                    <a:cubicBezTo>
                      <a:pt x="0" y="2667"/>
                      <a:pt x="1257" y="3111"/>
                      <a:pt x="2182" y="3850"/>
                    </a:cubicBezTo>
                    <a:cubicBezTo>
                      <a:pt x="2220" y="3852"/>
                      <a:pt x="2259" y="3853"/>
                      <a:pt x="2298" y="3853"/>
                    </a:cubicBezTo>
                    <a:cubicBezTo>
                      <a:pt x="3183" y="3853"/>
                      <a:pt x="4053" y="3451"/>
                      <a:pt x="4585" y="2778"/>
                    </a:cubicBezTo>
                    <a:cubicBezTo>
                      <a:pt x="4917" y="2408"/>
                      <a:pt x="5472" y="1669"/>
                      <a:pt x="5102" y="1262"/>
                    </a:cubicBezTo>
                    <a:cubicBezTo>
                      <a:pt x="4659" y="745"/>
                      <a:pt x="4104" y="264"/>
                      <a:pt x="3476" y="42"/>
                    </a:cubicBezTo>
                    <a:cubicBezTo>
                      <a:pt x="3358" y="14"/>
                      <a:pt x="3233" y="1"/>
                      <a:pt x="3105" y="1"/>
                    </a:cubicBezTo>
                    <a:close/>
                  </a:path>
                </a:pathLst>
              </a:custGeom>
              <a:solidFill>
                <a:srgbClr val="EDB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75"/>
              <p:cNvSpPr/>
              <p:nvPr/>
            </p:nvSpPr>
            <p:spPr>
              <a:xfrm>
                <a:off x="5608041" y="3802716"/>
                <a:ext cx="109573" cy="75275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3415" extrusionOk="0">
                    <a:moveTo>
                      <a:pt x="2187" y="1"/>
                    </a:moveTo>
                    <a:cubicBezTo>
                      <a:pt x="1556" y="1"/>
                      <a:pt x="1009" y="308"/>
                      <a:pt x="555" y="1001"/>
                    </a:cubicBezTo>
                    <a:cubicBezTo>
                      <a:pt x="0" y="1888"/>
                      <a:pt x="481" y="2924"/>
                      <a:pt x="1479" y="3367"/>
                    </a:cubicBezTo>
                    <a:cubicBezTo>
                      <a:pt x="1565" y="3399"/>
                      <a:pt x="1657" y="3415"/>
                      <a:pt x="1754" y="3415"/>
                    </a:cubicBezTo>
                    <a:cubicBezTo>
                      <a:pt x="2993" y="3415"/>
                      <a:pt x="4971" y="948"/>
                      <a:pt x="3290" y="262"/>
                    </a:cubicBezTo>
                    <a:cubicBezTo>
                      <a:pt x="2899" y="92"/>
                      <a:pt x="2530" y="1"/>
                      <a:pt x="2187" y="1"/>
                    </a:cubicBezTo>
                    <a:close/>
                  </a:path>
                </a:pathLst>
              </a:custGeom>
              <a:solidFill>
                <a:srgbClr val="EDB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75"/>
              <p:cNvSpPr/>
              <p:nvPr/>
            </p:nvSpPr>
            <p:spPr>
              <a:xfrm>
                <a:off x="5851699" y="3650292"/>
                <a:ext cx="114114" cy="97119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4406" extrusionOk="0">
                    <a:moveTo>
                      <a:pt x="2153" y="1"/>
                    </a:moveTo>
                    <a:cubicBezTo>
                      <a:pt x="2113" y="1"/>
                      <a:pt x="2074" y="2"/>
                      <a:pt x="2034" y="4"/>
                    </a:cubicBezTo>
                    <a:cubicBezTo>
                      <a:pt x="1146" y="596"/>
                      <a:pt x="0" y="1631"/>
                      <a:pt x="0" y="2814"/>
                    </a:cubicBezTo>
                    <a:cubicBezTo>
                      <a:pt x="215" y="3886"/>
                      <a:pt x="1742" y="4406"/>
                      <a:pt x="2679" y="4406"/>
                    </a:cubicBezTo>
                    <a:cubicBezTo>
                      <a:pt x="2711" y="4406"/>
                      <a:pt x="2742" y="4405"/>
                      <a:pt x="2773" y="4404"/>
                    </a:cubicBezTo>
                    <a:cubicBezTo>
                      <a:pt x="3513" y="4219"/>
                      <a:pt x="5176" y="2925"/>
                      <a:pt x="4770" y="2038"/>
                    </a:cubicBezTo>
                    <a:cubicBezTo>
                      <a:pt x="4268" y="1071"/>
                      <a:pt x="3351" y="1"/>
                      <a:pt x="2153" y="1"/>
                    </a:cubicBezTo>
                    <a:close/>
                  </a:path>
                </a:pathLst>
              </a:custGeom>
              <a:solidFill>
                <a:srgbClr val="EDB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75"/>
              <p:cNvSpPr/>
              <p:nvPr/>
            </p:nvSpPr>
            <p:spPr>
              <a:xfrm>
                <a:off x="5780788" y="3528948"/>
                <a:ext cx="153239" cy="10514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4770" extrusionOk="0">
                    <a:moveTo>
                      <a:pt x="1" y="1"/>
                    </a:moveTo>
                    <a:lnTo>
                      <a:pt x="75" y="334"/>
                    </a:lnTo>
                    <a:lnTo>
                      <a:pt x="6175" y="4548"/>
                    </a:lnTo>
                    <a:lnTo>
                      <a:pt x="6951" y="477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75"/>
              <p:cNvSpPr/>
              <p:nvPr/>
            </p:nvSpPr>
            <p:spPr>
              <a:xfrm>
                <a:off x="5708269" y="3634091"/>
                <a:ext cx="166267" cy="123879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5620" extrusionOk="0">
                    <a:moveTo>
                      <a:pt x="0" y="0"/>
                    </a:moveTo>
                    <a:lnTo>
                      <a:pt x="74" y="518"/>
                    </a:lnTo>
                    <a:lnTo>
                      <a:pt x="7099" y="5620"/>
                    </a:lnTo>
                    <a:lnTo>
                      <a:pt x="7542" y="56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75"/>
              <p:cNvSpPr/>
              <p:nvPr/>
            </p:nvSpPr>
            <p:spPr>
              <a:xfrm>
                <a:off x="5625962" y="3743290"/>
                <a:ext cx="85591" cy="69280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43" extrusionOk="0">
                    <a:moveTo>
                      <a:pt x="0" y="0"/>
                    </a:moveTo>
                    <a:lnTo>
                      <a:pt x="37" y="333"/>
                    </a:lnTo>
                    <a:lnTo>
                      <a:pt x="3587" y="3143"/>
                    </a:lnTo>
                    <a:lnTo>
                      <a:pt x="3882" y="30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75"/>
              <p:cNvSpPr/>
              <p:nvPr/>
            </p:nvSpPr>
            <p:spPr>
              <a:xfrm>
                <a:off x="5850884" y="3885287"/>
                <a:ext cx="213526" cy="30771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1396" extrusionOk="0">
                    <a:moveTo>
                      <a:pt x="4494" y="0"/>
                    </a:moveTo>
                    <a:cubicBezTo>
                      <a:pt x="2967" y="0"/>
                      <a:pt x="1347" y="340"/>
                      <a:pt x="0" y="1396"/>
                    </a:cubicBezTo>
                    <a:lnTo>
                      <a:pt x="0" y="1396"/>
                    </a:lnTo>
                    <a:cubicBezTo>
                      <a:pt x="0" y="1396"/>
                      <a:pt x="1463" y="544"/>
                      <a:pt x="4716" y="544"/>
                    </a:cubicBezTo>
                    <a:cubicBezTo>
                      <a:pt x="6060" y="544"/>
                      <a:pt x="7709" y="689"/>
                      <a:pt x="9687" y="1100"/>
                    </a:cubicBezTo>
                    <a:cubicBezTo>
                      <a:pt x="9687" y="1100"/>
                      <a:pt x="7242" y="0"/>
                      <a:pt x="4494" y="0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75"/>
              <p:cNvSpPr/>
              <p:nvPr/>
            </p:nvSpPr>
            <p:spPr>
              <a:xfrm>
                <a:off x="6004895" y="4090437"/>
                <a:ext cx="110852" cy="93747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4253" extrusionOk="0">
                    <a:moveTo>
                      <a:pt x="5029" y="1"/>
                    </a:moveTo>
                    <a:cubicBezTo>
                      <a:pt x="5029" y="1"/>
                      <a:pt x="4467" y="767"/>
                      <a:pt x="3691" y="1659"/>
                    </a:cubicBezTo>
                    <a:lnTo>
                      <a:pt x="3691" y="1659"/>
                    </a:lnTo>
                    <a:cubicBezTo>
                      <a:pt x="4212" y="1169"/>
                      <a:pt x="4686" y="613"/>
                      <a:pt x="5029" y="1"/>
                    </a:cubicBezTo>
                    <a:close/>
                    <a:moveTo>
                      <a:pt x="3691" y="1659"/>
                    </a:moveTo>
                    <a:cubicBezTo>
                      <a:pt x="2073" y="3179"/>
                      <a:pt x="1" y="4067"/>
                      <a:pt x="1" y="4067"/>
                    </a:cubicBezTo>
                    <a:lnTo>
                      <a:pt x="740" y="4252"/>
                    </a:lnTo>
                    <a:cubicBezTo>
                      <a:pt x="1662" y="3840"/>
                      <a:pt x="2813" y="2669"/>
                      <a:pt x="3691" y="1659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75"/>
              <p:cNvSpPr/>
              <p:nvPr/>
            </p:nvSpPr>
            <p:spPr>
              <a:xfrm>
                <a:off x="6005710" y="3577861"/>
                <a:ext cx="109221" cy="36877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167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390" y="1368"/>
                      <a:pt x="2828" y="1673"/>
                      <a:pt x="3794" y="1673"/>
                    </a:cubicBezTo>
                    <a:cubicBezTo>
                      <a:pt x="4500" y="1673"/>
                      <a:pt x="4955" y="1510"/>
                      <a:pt x="4955" y="1479"/>
                    </a:cubicBezTo>
                    <a:cubicBezTo>
                      <a:pt x="2959" y="1294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75"/>
              <p:cNvSpPr/>
              <p:nvPr/>
            </p:nvSpPr>
            <p:spPr>
              <a:xfrm>
                <a:off x="6013866" y="3608808"/>
                <a:ext cx="74173" cy="271409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2313" extrusionOk="0">
                    <a:moveTo>
                      <a:pt x="1812" y="1"/>
                    </a:moveTo>
                    <a:cubicBezTo>
                      <a:pt x="1812" y="1"/>
                      <a:pt x="0" y="4253"/>
                      <a:pt x="2810" y="11314"/>
                    </a:cubicBezTo>
                    <a:lnTo>
                      <a:pt x="3365" y="12312"/>
                    </a:lnTo>
                    <a:cubicBezTo>
                      <a:pt x="3365" y="12312"/>
                      <a:pt x="555" y="5103"/>
                      <a:pt x="2367" y="1"/>
                    </a:cubicBezTo>
                    <a:close/>
                  </a:path>
                </a:pathLst>
              </a:custGeom>
              <a:solidFill>
                <a:srgbClr val="E0A3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75"/>
              <p:cNvSpPr/>
              <p:nvPr/>
            </p:nvSpPr>
            <p:spPr>
              <a:xfrm>
                <a:off x="6160559" y="3858175"/>
                <a:ext cx="504465" cy="613663"/>
              </a:xfrm>
              <a:custGeom>
                <a:avLst/>
                <a:gdLst/>
                <a:ahLst/>
                <a:cxnLst/>
                <a:rect l="l" t="t" r="r" b="b"/>
                <a:pathLst>
                  <a:path w="22886" h="27840" extrusionOk="0">
                    <a:moveTo>
                      <a:pt x="12164" y="1"/>
                    </a:moveTo>
                    <a:lnTo>
                      <a:pt x="0" y="21185"/>
                    </a:lnTo>
                    <a:lnTo>
                      <a:pt x="10204" y="27840"/>
                    </a:lnTo>
                    <a:lnTo>
                      <a:pt x="22885" y="6471"/>
                    </a:lnTo>
                    <a:lnTo>
                      <a:pt x="121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75"/>
              <p:cNvSpPr/>
              <p:nvPr/>
            </p:nvSpPr>
            <p:spPr>
              <a:xfrm>
                <a:off x="6295834" y="3581917"/>
                <a:ext cx="2338864" cy="1547582"/>
              </a:xfrm>
              <a:custGeom>
                <a:avLst/>
                <a:gdLst/>
                <a:ahLst/>
                <a:cxnLst/>
                <a:rect l="l" t="t" r="r" b="b"/>
                <a:pathLst>
                  <a:path w="106107" h="70209" extrusionOk="0">
                    <a:moveTo>
                      <a:pt x="106106" y="1"/>
                    </a:moveTo>
                    <a:lnTo>
                      <a:pt x="76012" y="45438"/>
                    </a:lnTo>
                    <a:lnTo>
                      <a:pt x="14826" y="15159"/>
                    </a:lnTo>
                    <a:lnTo>
                      <a:pt x="0" y="41593"/>
                    </a:lnTo>
                    <a:lnTo>
                      <a:pt x="61520" y="70208"/>
                    </a:lnTo>
                    <a:lnTo>
                      <a:pt x="88175" y="70208"/>
                    </a:lnTo>
                    <a:lnTo>
                      <a:pt x="106106" y="54644"/>
                    </a:lnTo>
                    <a:lnTo>
                      <a:pt x="1061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75"/>
              <p:cNvSpPr/>
              <p:nvPr/>
            </p:nvSpPr>
            <p:spPr>
              <a:xfrm>
                <a:off x="6242050" y="4277049"/>
                <a:ext cx="74989" cy="75011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3403" extrusionOk="0">
                    <a:moveTo>
                      <a:pt x="1701" y="1"/>
                    </a:moveTo>
                    <a:cubicBezTo>
                      <a:pt x="740" y="1"/>
                      <a:pt x="0" y="777"/>
                      <a:pt x="0" y="1702"/>
                    </a:cubicBezTo>
                    <a:cubicBezTo>
                      <a:pt x="0" y="2663"/>
                      <a:pt x="777" y="3402"/>
                      <a:pt x="1701" y="3402"/>
                    </a:cubicBezTo>
                    <a:cubicBezTo>
                      <a:pt x="2662" y="3402"/>
                      <a:pt x="3402" y="2626"/>
                      <a:pt x="3402" y="1702"/>
                    </a:cubicBezTo>
                    <a:cubicBezTo>
                      <a:pt x="3402" y="740"/>
                      <a:pt x="2662" y="1"/>
                      <a:pt x="17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13" name="Google Shape;8013;p75"/>
          <p:cNvGrpSpPr/>
          <p:nvPr/>
        </p:nvGrpSpPr>
        <p:grpSpPr>
          <a:xfrm>
            <a:off x="-417858" y="-823150"/>
            <a:ext cx="9978772" cy="5966596"/>
            <a:chOff x="-417858" y="-823150"/>
            <a:chExt cx="9978772" cy="5966596"/>
          </a:xfrm>
        </p:grpSpPr>
        <p:grpSp>
          <p:nvGrpSpPr>
            <p:cNvPr id="8014" name="Google Shape;8014;p75"/>
            <p:cNvGrpSpPr/>
            <p:nvPr/>
          </p:nvGrpSpPr>
          <p:grpSpPr>
            <a:xfrm>
              <a:off x="-65" y="-132175"/>
              <a:ext cx="1123156" cy="5275621"/>
              <a:chOff x="1440600" y="197825"/>
              <a:chExt cx="990175" cy="3797050"/>
            </a:xfrm>
          </p:grpSpPr>
          <p:sp>
            <p:nvSpPr>
              <p:cNvPr id="8015" name="Google Shape;8015;p75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75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75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75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75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75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75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75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75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24" name="Google Shape;8024;p75"/>
            <p:cNvGrpSpPr/>
            <p:nvPr/>
          </p:nvGrpSpPr>
          <p:grpSpPr>
            <a:xfrm flipH="1">
              <a:off x="8028323" y="-132175"/>
              <a:ext cx="1123156" cy="5275621"/>
              <a:chOff x="1440600" y="197825"/>
              <a:chExt cx="990175" cy="3797050"/>
            </a:xfrm>
          </p:grpSpPr>
          <p:sp>
            <p:nvSpPr>
              <p:cNvPr id="8025" name="Google Shape;8025;p75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75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75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75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75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75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75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75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75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4" name="Google Shape;8034;p75"/>
            <p:cNvGrpSpPr/>
            <p:nvPr/>
          </p:nvGrpSpPr>
          <p:grpSpPr>
            <a:xfrm>
              <a:off x="-417858" y="-823150"/>
              <a:ext cx="9978772" cy="1382075"/>
              <a:chOff x="193475" y="-693375"/>
              <a:chExt cx="7221575" cy="1382075"/>
            </a:xfrm>
          </p:grpSpPr>
          <p:sp>
            <p:nvSpPr>
              <p:cNvPr id="8035" name="Google Shape;8035;p75"/>
              <p:cNvSpPr/>
              <p:nvPr/>
            </p:nvSpPr>
            <p:spPr>
              <a:xfrm>
                <a:off x="363575" y="384325"/>
                <a:ext cx="6883875" cy="304375"/>
              </a:xfrm>
              <a:custGeom>
                <a:avLst/>
                <a:gdLst/>
                <a:ahLst/>
                <a:cxnLst/>
                <a:rect l="l" t="t" r="r" b="b"/>
                <a:pathLst>
                  <a:path w="275355" h="12175" extrusionOk="0">
                    <a:moveTo>
                      <a:pt x="0" y="0"/>
                    </a:moveTo>
                    <a:lnTo>
                      <a:pt x="0" y="9390"/>
                    </a:lnTo>
                    <a:lnTo>
                      <a:pt x="0" y="10782"/>
                    </a:lnTo>
                    <a:lnTo>
                      <a:pt x="14522" y="10782"/>
                    </a:lnTo>
                    <a:lnTo>
                      <a:pt x="14522" y="9370"/>
                    </a:lnTo>
                    <a:lnTo>
                      <a:pt x="16869" y="9370"/>
                    </a:lnTo>
                    <a:lnTo>
                      <a:pt x="16869" y="12175"/>
                    </a:lnTo>
                    <a:lnTo>
                      <a:pt x="30913" y="12175"/>
                    </a:lnTo>
                    <a:lnTo>
                      <a:pt x="30913" y="9370"/>
                    </a:lnTo>
                    <a:lnTo>
                      <a:pt x="33261" y="9370"/>
                    </a:lnTo>
                    <a:lnTo>
                      <a:pt x="33261" y="10782"/>
                    </a:lnTo>
                    <a:lnTo>
                      <a:pt x="47782" y="10782"/>
                    </a:lnTo>
                    <a:lnTo>
                      <a:pt x="47782" y="9370"/>
                    </a:lnTo>
                    <a:lnTo>
                      <a:pt x="50110" y="9370"/>
                    </a:lnTo>
                    <a:lnTo>
                      <a:pt x="50110" y="12175"/>
                    </a:lnTo>
                    <a:lnTo>
                      <a:pt x="64632" y="12175"/>
                    </a:lnTo>
                    <a:lnTo>
                      <a:pt x="64632" y="9370"/>
                    </a:lnTo>
                    <a:lnTo>
                      <a:pt x="66979" y="9370"/>
                    </a:lnTo>
                    <a:lnTo>
                      <a:pt x="66979" y="10782"/>
                    </a:lnTo>
                    <a:lnTo>
                      <a:pt x="81023" y="10782"/>
                    </a:lnTo>
                    <a:lnTo>
                      <a:pt x="81023" y="9370"/>
                    </a:lnTo>
                    <a:lnTo>
                      <a:pt x="83370" y="9370"/>
                    </a:lnTo>
                    <a:lnTo>
                      <a:pt x="83370" y="12175"/>
                    </a:lnTo>
                    <a:lnTo>
                      <a:pt x="97892" y="12175"/>
                    </a:lnTo>
                    <a:lnTo>
                      <a:pt x="97892" y="9370"/>
                    </a:lnTo>
                    <a:lnTo>
                      <a:pt x="101174" y="9370"/>
                    </a:lnTo>
                    <a:lnTo>
                      <a:pt x="101174" y="10782"/>
                    </a:lnTo>
                    <a:lnTo>
                      <a:pt x="115656" y="10782"/>
                    </a:lnTo>
                    <a:lnTo>
                      <a:pt x="115656" y="9370"/>
                    </a:lnTo>
                    <a:lnTo>
                      <a:pt x="118481" y="9370"/>
                    </a:lnTo>
                    <a:lnTo>
                      <a:pt x="118481" y="12175"/>
                    </a:lnTo>
                    <a:lnTo>
                      <a:pt x="133460" y="12175"/>
                    </a:lnTo>
                    <a:lnTo>
                      <a:pt x="133460" y="9370"/>
                    </a:lnTo>
                    <a:lnTo>
                      <a:pt x="136285" y="9370"/>
                    </a:lnTo>
                    <a:lnTo>
                      <a:pt x="136285" y="10782"/>
                    </a:lnTo>
                    <a:lnTo>
                      <a:pt x="151722" y="10782"/>
                    </a:lnTo>
                    <a:lnTo>
                      <a:pt x="151722" y="9370"/>
                    </a:lnTo>
                    <a:lnTo>
                      <a:pt x="154527" y="9370"/>
                    </a:lnTo>
                    <a:lnTo>
                      <a:pt x="154527" y="12175"/>
                    </a:lnTo>
                    <a:lnTo>
                      <a:pt x="169048" y="12175"/>
                    </a:lnTo>
                    <a:lnTo>
                      <a:pt x="169048" y="9370"/>
                    </a:lnTo>
                    <a:lnTo>
                      <a:pt x="172331" y="9370"/>
                    </a:lnTo>
                    <a:lnTo>
                      <a:pt x="172331" y="10782"/>
                    </a:lnTo>
                    <a:lnTo>
                      <a:pt x="186852" y="10782"/>
                    </a:lnTo>
                    <a:lnTo>
                      <a:pt x="186852" y="9370"/>
                    </a:lnTo>
                    <a:lnTo>
                      <a:pt x="190115" y="9370"/>
                    </a:lnTo>
                    <a:lnTo>
                      <a:pt x="190115" y="12175"/>
                    </a:lnTo>
                    <a:lnTo>
                      <a:pt x="204636" y="12175"/>
                    </a:lnTo>
                    <a:lnTo>
                      <a:pt x="204636" y="9370"/>
                    </a:lnTo>
                    <a:lnTo>
                      <a:pt x="207441" y="9370"/>
                    </a:lnTo>
                    <a:lnTo>
                      <a:pt x="207441" y="12175"/>
                    </a:lnTo>
                    <a:lnTo>
                      <a:pt x="222440" y="12175"/>
                    </a:lnTo>
                    <a:lnTo>
                      <a:pt x="222440" y="9370"/>
                    </a:lnTo>
                    <a:lnTo>
                      <a:pt x="225722" y="9370"/>
                    </a:lnTo>
                    <a:lnTo>
                      <a:pt x="225722" y="10782"/>
                    </a:lnTo>
                    <a:lnTo>
                      <a:pt x="240224" y="10782"/>
                    </a:lnTo>
                    <a:lnTo>
                      <a:pt x="240224" y="9370"/>
                    </a:lnTo>
                    <a:lnTo>
                      <a:pt x="243507" y="9370"/>
                    </a:lnTo>
                    <a:lnTo>
                      <a:pt x="243507" y="12175"/>
                    </a:lnTo>
                    <a:lnTo>
                      <a:pt x="257551" y="12175"/>
                    </a:lnTo>
                    <a:lnTo>
                      <a:pt x="257551" y="9370"/>
                    </a:lnTo>
                    <a:lnTo>
                      <a:pt x="260833" y="9370"/>
                    </a:lnTo>
                    <a:lnTo>
                      <a:pt x="260833" y="10782"/>
                    </a:lnTo>
                    <a:lnTo>
                      <a:pt x="275355" y="10782"/>
                    </a:lnTo>
                    <a:lnTo>
                      <a:pt x="2753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75"/>
              <p:cNvSpPr/>
              <p:nvPr/>
            </p:nvSpPr>
            <p:spPr>
              <a:xfrm>
                <a:off x="363575" y="-634175"/>
                <a:ext cx="6695900" cy="1158775"/>
              </a:xfrm>
              <a:custGeom>
                <a:avLst/>
                <a:gdLst/>
                <a:ahLst/>
                <a:cxnLst/>
                <a:rect l="l" t="t" r="r" b="b"/>
                <a:pathLst>
                  <a:path w="267836" h="46351" extrusionOk="0">
                    <a:moveTo>
                      <a:pt x="0" y="0"/>
                    </a:moveTo>
                    <a:lnTo>
                      <a:pt x="0" y="46350"/>
                    </a:lnTo>
                    <a:lnTo>
                      <a:pt x="267835" y="46350"/>
                    </a:lnTo>
                    <a:lnTo>
                      <a:pt x="26783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75"/>
              <p:cNvSpPr/>
              <p:nvPr/>
            </p:nvSpPr>
            <p:spPr>
              <a:xfrm>
                <a:off x="363575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75"/>
              <p:cNvSpPr/>
              <p:nvPr/>
            </p:nvSpPr>
            <p:spPr>
              <a:xfrm>
                <a:off x="4341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75"/>
              <p:cNvSpPr/>
              <p:nvPr/>
            </p:nvSpPr>
            <p:spPr>
              <a:xfrm>
                <a:off x="785300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044" y="49155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75"/>
              <p:cNvSpPr/>
              <p:nvPr/>
            </p:nvSpPr>
            <p:spPr>
              <a:xfrm>
                <a:off x="867350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480" y="49155"/>
                    </a:lnTo>
                    <a:lnTo>
                      <a:pt x="7480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75"/>
              <p:cNvSpPr/>
              <p:nvPr/>
            </p:nvSpPr>
            <p:spPr>
              <a:xfrm>
                <a:off x="119507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75"/>
              <p:cNvSpPr/>
              <p:nvPr/>
            </p:nvSpPr>
            <p:spPr>
              <a:xfrm>
                <a:off x="1277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7957" y="47782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75"/>
              <p:cNvSpPr/>
              <p:nvPr/>
            </p:nvSpPr>
            <p:spPr>
              <a:xfrm>
                <a:off x="1616300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3" y="49155"/>
                    </a:lnTo>
                    <a:lnTo>
                      <a:pt x="14523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75"/>
              <p:cNvSpPr/>
              <p:nvPr/>
            </p:nvSpPr>
            <p:spPr>
              <a:xfrm>
                <a:off x="1698375" y="-634175"/>
                <a:ext cx="2108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35" y="49155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75"/>
              <p:cNvSpPr/>
              <p:nvPr/>
            </p:nvSpPr>
            <p:spPr>
              <a:xfrm>
                <a:off x="2038025" y="-634175"/>
                <a:ext cx="3511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045" y="47782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75"/>
              <p:cNvSpPr/>
              <p:nvPr/>
            </p:nvSpPr>
            <p:spPr>
              <a:xfrm>
                <a:off x="2108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75"/>
              <p:cNvSpPr/>
              <p:nvPr/>
            </p:nvSpPr>
            <p:spPr>
              <a:xfrm>
                <a:off x="24478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75"/>
              <p:cNvSpPr/>
              <p:nvPr/>
            </p:nvSpPr>
            <p:spPr>
              <a:xfrm>
                <a:off x="25293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75"/>
              <p:cNvSpPr/>
              <p:nvPr/>
            </p:nvSpPr>
            <p:spPr>
              <a:xfrm>
                <a:off x="28929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75"/>
              <p:cNvSpPr/>
              <p:nvPr/>
            </p:nvSpPr>
            <p:spPr>
              <a:xfrm>
                <a:off x="29739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75"/>
              <p:cNvSpPr/>
              <p:nvPr/>
            </p:nvSpPr>
            <p:spPr>
              <a:xfrm>
                <a:off x="3325600" y="-634175"/>
                <a:ext cx="3745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79" y="49155"/>
                    </a:lnTo>
                    <a:lnTo>
                      <a:pt x="1497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75"/>
              <p:cNvSpPr/>
              <p:nvPr/>
            </p:nvSpPr>
            <p:spPr>
              <a:xfrm>
                <a:off x="3407650" y="-634175"/>
                <a:ext cx="2103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1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15" y="49155"/>
                    </a:lnTo>
                    <a:lnTo>
                      <a:pt x="841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75"/>
              <p:cNvSpPr/>
              <p:nvPr/>
            </p:nvSpPr>
            <p:spPr>
              <a:xfrm>
                <a:off x="3770675" y="-634175"/>
                <a:ext cx="385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543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5438" y="47782"/>
                    </a:lnTo>
                    <a:lnTo>
                      <a:pt x="15438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75"/>
              <p:cNvSpPr/>
              <p:nvPr/>
            </p:nvSpPr>
            <p:spPr>
              <a:xfrm>
                <a:off x="38641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75"/>
              <p:cNvSpPr/>
              <p:nvPr/>
            </p:nvSpPr>
            <p:spPr>
              <a:xfrm>
                <a:off x="42267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75"/>
              <p:cNvSpPr/>
              <p:nvPr/>
            </p:nvSpPr>
            <p:spPr>
              <a:xfrm>
                <a:off x="4308775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481" y="49155"/>
                    </a:lnTo>
                    <a:lnTo>
                      <a:pt x="748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75"/>
              <p:cNvSpPr/>
              <p:nvPr/>
            </p:nvSpPr>
            <p:spPr>
              <a:xfrm>
                <a:off x="46718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75"/>
              <p:cNvSpPr/>
              <p:nvPr/>
            </p:nvSpPr>
            <p:spPr>
              <a:xfrm>
                <a:off x="47419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75"/>
              <p:cNvSpPr/>
              <p:nvPr/>
            </p:nvSpPr>
            <p:spPr>
              <a:xfrm>
                <a:off x="51164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75"/>
              <p:cNvSpPr/>
              <p:nvPr/>
            </p:nvSpPr>
            <p:spPr>
              <a:xfrm>
                <a:off x="51984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75"/>
              <p:cNvSpPr/>
              <p:nvPr/>
            </p:nvSpPr>
            <p:spPr>
              <a:xfrm>
                <a:off x="5549600" y="-634175"/>
                <a:ext cx="3750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500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99" y="49155"/>
                    </a:lnTo>
                    <a:lnTo>
                      <a:pt x="1499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75"/>
              <p:cNvSpPr/>
              <p:nvPr/>
            </p:nvSpPr>
            <p:spPr>
              <a:xfrm>
                <a:off x="5631650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957" y="49155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75"/>
              <p:cNvSpPr/>
              <p:nvPr/>
            </p:nvSpPr>
            <p:spPr>
              <a:xfrm>
                <a:off x="60066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75"/>
              <p:cNvSpPr/>
              <p:nvPr/>
            </p:nvSpPr>
            <p:spPr>
              <a:xfrm>
                <a:off x="60767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75"/>
              <p:cNvSpPr/>
              <p:nvPr/>
            </p:nvSpPr>
            <p:spPr>
              <a:xfrm>
                <a:off x="6451225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045" y="49155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75"/>
              <p:cNvSpPr/>
              <p:nvPr/>
            </p:nvSpPr>
            <p:spPr>
              <a:xfrm>
                <a:off x="6532775" y="-634175"/>
                <a:ext cx="1875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501" y="49155"/>
                    </a:lnTo>
                    <a:lnTo>
                      <a:pt x="750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75"/>
              <p:cNvSpPr/>
              <p:nvPr/>
            </p:nvSpPr>
            <p:spPr>
              <a:xfrm>
                <a:off x="6884400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75"/>
              <p:cNvSpPr/>
              <p:nvPr/>
            </p:nvSpPr>
            <p:spPr>
              <a:xfrm>
                <a:off x="69783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75"/>
              <p:cNvSpPr/>
              <p:nvPr/>
            </p:nvSpPr>
            <p:spPr>
              <a:xfrm>
                <a:off x="211400" y="-634175"/>
                <a:ext cx="709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3770" h="1" fill="none" extrusionOk="0">
                    <a:moveTo>
                      <a:pt x="0" y="0"/>
                    </a:moveTo>
                    <a:lnTo>
                      <a:pt x="283769" y="0"/>
                    </a:lnTo>
                  </a:path>
                </a:pathLst>
              </a:custGeom>
              <a:noFill/>
              <a:ln w="46750" cap="flat" cmpd="sng">
                <a:solidFill>
                  <a:srgbClr val="FFB726"/>
                </a:solidFill>
                <a:prstDash val="solid"/>
                <a:miter lim="1989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75"/>
              <p:cNvSpPr/>
              <p:nvPr/>
            </p:nvSpPr>
            <p:spPr>
              <a:xfrm>
                <a:off x="7287225" y="-693375"/>
                <a:ext cx="127825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5134" extrusionOk="0">
                    <a:moveTo>
                      <a:pt x="2566" y="1"/>
                    </a:moveTo>
                    <a:cubicBezTo>
                      <a:pt x="1134" y="1"/>
                      <a:pt x="0" y="1155"/>
                      <a:pt x="0" y="2567"/>
                    </a:cubicBezTo>
                    <a:cubicBezTo>
                      <a:pt x="0" y="3979"/>
                      <a:pt x="1134" y="5133"/>
                      <a:pt x="2566" y="5133"/>
                    </a:cubicBezTo>
                    <a:cubicBezTo>
                      <a:pt x="3979" y="5133"/>
                      <a:pt x="5113" y="3979"/>
                      <a:pt x="5113" y="2567"/>
                    </a:cubicBezTo>
                    <a:cubicBezTo>
                      <a:pt x="5113" y="1155"/>
                      <a:pt x="3979" y="1"/>
                      <a:pt x="2566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75"/>
              <p:cNvSpPr/>
              <p:nvPr/>
            </p:nvSpPr>
            <p:spPr>
              <a:xfrm>
                <a:off x="193475" y="-693375"/>
                <a:ext cx="128350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34" h="5134" extrusionOk="0">
                    <a:moveTo>
                      <a:pt x="2567" y="1"/>
                    </a:moveTo>
                    <a:cubicBezTo>
                      <a:pt x="1155" y="1"/>
                      <a:pt x="1" y="1155"/>
                      <a:pt x="1" y="2567"/>
                    </a:cubicBezTo>
                    <a:cubicBezTo>
                      <a:pt x="1" y="3979"/>
                      <a:pt x="1155" y="5133"/>
                      <a:pt x="2567" y="5133"/>
                    </a:cubicBezTo>
                    <a:cubicBezTo>
                      <a:pt x="3979" y="5133"/>
                      <a:pt x="5133" y="3979"/>
                      <a:pt x="5133" y="2567"/>
                    </a:cubicBezTo>
                    <a:cubicBezTo>
                      <a:pt x="5133" y="1155"/>
                      <a:pt x="3979" y="1"/>
                      <a:pt x="2567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5DE00037-A32E-6C14-DECC-F9D39FE7D809}"/>
              </a:ext>
            </a:extLst>
          </p:cNvPr>
          <p:cNvSpPr/>
          <p:nvPr/>
        </p:nvSpPr>
        <p:spPr>
          <a:xfrm>
            <a:off x="1027551" y="4553542"/>
            <a:ext cx="7088898" cy="407788"/>
          </a:xfrm>
          <a:prstGeom prst="rect">
            <a:avLst/>
          </a:prstGeom>
          <a:solidFill>
            <a:srgbClr val="869FB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6575;p49">
            <a:extLst>
              <a:ext uri="{FF2B5EF4-FFF2-40B4-BE49-F238E27FC236}">
                <a16:creationId xmlns:a16="http://schemas.microsoft.com/office/drawing/2014/main" id="{E51A1447-E229-6D5C-B787-EA27F1BED84E}"/>
              </a:ext>
            </a:extLst>
          </p:cNvPr>
          <p:cNvSpPr txBox="1">
            <a:spLocks/>
          </p:cNvSpPr>
          <p:nvPr/>
        </p:nvSpPr>
        <p:spPr>
          <a:xfrm rot="-877">
            <a:off x="-599919" y="1834270"/>
            <a:ext cx="5962484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Limelight"/>
              <a:buNone/>
              <a:defRPr sz="5400" b="0" i="0" u="none" strike="noStrike" cap="none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Key Components</a:t>
            </a:r>
            <a:endParaRPr lang="en-US" sz="6600" dirty="0">
              <a:latin typeface="Actor" panose="020B0604020202020204" charset="0"/>
            </a:endParaRPr>
          </a:p>
        </p:txBody>
      </p:sp>
      <p:sp>
        <p:nvSpPr>
          <p:cNvPr id="10" name="Google Shape;6580;p49">
            <a:extLst>
              <a:ext uri="{FF2B5EF4-FFF2-40B4-BE49-F238E27FC236}">
                <a16:creationId xmlns:a16="http://schemas.microsoft.com/office/drawing/2014/main" id="{B8D89485-00F0-B262-8E88-45BA525BEC5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438">
            <a:off x="1171583" y="2630387"/>
            <a:ext cx="4153617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User interaction via frontend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Backend APIs for logic and booking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Database for storing user and movie data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3" name="Google Shape;6613;p51"/>
          <p:cNvSpPr txBox="1">
            <a:spLocks noGrp="1"/>
          </p:cNvSpPr>
          <p:nvPr>
            <p:ph type="title"/>
          </p:nvPr>
        </p:nvSpPr>
        <p:spPr>
          <a:xfrm>
            <a:off x="3058973" y="930095"/>
            <a:ext cx="463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Limitations</a:t>
            </a:r>
            <a:endParaRPr sz="3600" dirty="0"/>
          </a:p>
        </p:txBody>
      </p:sp>
      <p:sp>
        <p:nvSpPr>
          <p:cNvPr id="6615" name="Google Shape;6615;p51"/>
          <p:cNvSpPr txBox="1">
            <a:spLocks noGrp="1"/>
          </p:cNvSpPr>
          <p:nvPr>
            <p:ph type="subTitle" idx="1"/>
          </p:nvPr>
        </p:nvSpPr>
        <p:spPr>
          <a:xfrm>
            <a:off x="4087730" y="1611552"/>
            <a:ext cx="3926269" cy="2368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Limited support for advanced seating options (e.g., VIP, accessible).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No integrated payment gateway at this stage.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Needs further scaling for large cinemas with complex seating.</a:t>
            </a:r>
            <a:endParaRPr dirty="0"/>
          </a:p>
        </p:txBody>
      </p:sp>
      <p:grpSp>
        <p:nvGrpSpPr>
          <p:cNvPr id="6616" name="Google Shape;6616;p51"/>
          <p:cNvGrpSpPr/>
          <p:nvPr/>
        </p:nvGrpSpPr>
        <p:grpSpPr>
          <a:xfrm>
            <a:off x="1" y="1656122"/>
            <a:ext cx="3692794" cy="2613438"/>
            <a:chOff x="1833350" y="1615625"/>
            <a:chExt cx="1286150" cy="910225"/>
          </a:xfrm>
        </p:grpSpPr>
        <p:sp>
          <p:nvSpPr>
            <p:cNvPr id="6617" name="Google Shape;6617;p51"/>
            <p:cNvSpPr/>
            <p:nvPr/>
          </p:nvSpPr>
          <p:spPr>
            <a:xfrm>
              <a:off x="2442225" y="1914850"/>
              <a:ext cx="677275" cy="140225"/>
            </a:xfrm>
            <a:custGeom>
              <a:avLst/>
              <a:gdLst/>
              <a:ahLst/>
              <a:cxnLst/>
              <a:rect l="l" t="t" r="r" b="b"/>
              <a:pathLst>
                <a:path w="27091" h="5609" extrusionOk="0">
                  <a:moveTo>
                    <a:pt x="1" y="0"/>
                  </a:moveTo>
                  <a:lnTo>
                    <a:pt x="1" y="5608"/>
                  </a:lnTo>
                  <a:lnTo>
                    <a:pt x="27091" y="5608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1"/>
            <p:cNvSpPr/>
            <p:nvPr/>
          </p:nvSpPr>
          <p:spPr>
            <a:xfrm>
              <a:off x="2561500" y="1951125"/>
              <a:ext cx="130450" cy="62800"/>
            </a:xfrm>
            <a:custGeom>
              <a:avLst/>
              <a:gdLst/>
              <a:ahLst/>
              <a:cxnLst/>
              <a:rect l="l" t="t" r="r" b="b"/>
              <a:pathLst>
                <a:path w="5218" h="2512" extrusionOk="0">
                  <a:moveTo>
                    <a:pt x="2149" y="0"/>
                  </a:moveTo>
                  <a:lnTo>
                    <a:pt x="1" y="2511"/>
                  </a:lnTo>
                  <a:lnTo>
                    <a:pt x="3070" y="2511"/>
                  </a:lnTo>
                  <a:lnTo>
                    <a:pt x="5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1"/>
            <p:cNvSpPr/>
            <p:nvPr/>
          </p:nvSpPr>
          <p:spPr>
            <a:xfrm>
              <a:off x="2714950" y="1951125"/>
              <a:ext cx="131850" cy="62800"/>
            </a:xfrm>
            <a:custGeom>
              <a:avLst/>
              <a:gdLst/>
              <a:ahLst/>
              <a:cxnLst/>
              <a:rect l="l" t="t" r="r" b="b"/>
              <a:pathLst>
                <a:path w="5274" h="2512" extrusionOk="0">
                  <a:moveTo>
                    <a:pt x="2149" y="0"/>
                  </a:moveTo>
                  <a:lnTo>
                    <a:pt x="0" y="2511"/>
                  </a:lnTo>
                  <a:lnTo>
                    <a:pt x="3069" y="2511"/>
                  </a:lnTo>
                  <a:lnTo>
                    <a:pt x="5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1"/>
            <p:cNvSpPr/>
            <p:nvPr/>
          </p:nvSpPr>
          <p:spPr>
            <a:xfrm>
              <a:off x="2869100" y="1951125"/>
              <a:ext cx="131150" cy="62800"/>
            </a:xfrm>
            <a:custGeom>
              <a:avLst/>
              <a:gdLst/>
              <a:ahLst/>
              <a:cxnLst/>
              <a:rect l="l" t="t" r="r" b="b"/>
              <a:pathLst>
                <a:path w="5246" h="2512" extrusionOk="0">
                  <a:moveTo>
                    <a:pt x="2176" y="0"/>
                  </a:moveTo>
                  <a:lnTo>
                    <a:pt x="0" y="2511"/>
                  </a:lnTo>
                  <a:lnTo>
                    <a:pt x="3069" y="2511"/>
                  </a:lnTo>
                  <a:lnTo>
                    <a:pt x="52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1"/>
            <p:cNvSpPr/>
            <p:nvPr/>
          </p:nvSpPr>
          <p:spPr>
            <a:xfrm>
              <a:off x="2484775" y="1951125"/>
              <a:ext cx="53725" cy="62800"/>
            </a:xfrm>
            <a:custGeom>
              <a:avLst/>
              <a:gdLst/>
              <a:ahLst/>
              <a:cxnLst/>
              <a:rect l="l" t="t" r="r" b="b"/>
              <a:pathLst>
                <a:path w="2149" h="2512" extrusionOk="0">
                  <a:moveTo>
                    <a:pt x="1" y="0"/>
                  </a:moveTo>
                  <a:lnTo>
                    <a:pt x="1" y="2511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1"/>
            <p:cNvSpPr/>
            <p:nvPr/>
          </p:nvSpPr>
          <p:spPr>
            <a:xfrm>
              <a:off x="3024625" y="1951125"/>
              <a:ext cx="53725" cy="62800"/>
            </a:xfrm>
            <a:custGeom>
              <a:avLst/>
              <a:gdLst/>
              <a:ahLst/>
              <a:cxnLst/>
              <a:rect l="l" t="t" r="r" b="b"/>
              <a:pathLst>
                <a:path w="2149" h="2512" extrusionOk="0">
                  <a:moveTo>
                    <a:pt x="2149" y="0"/>
                  </a:moveTo>
                  <a:lnTo>
                    <a:pt x="1" y="2511"/>
                  </a:lnTo>
                  <a:lnTo>
                    <a:pt x="2149" y="2511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1"/>
            <p:cNvSpPr/>
            <p:nvPr/>
          </p:nvSpPr>
          <p:spPr>
            <a:xfrm>
              <a:off x="2422700" y="1682600"/>
              <a:ext cx="689825" cy="231575"/>
            </a:xfrm>
            <a:custGeom>
              <a:avLst/>
              <a:gdLst/>
              <a:ahLst/>
              <a:cxnLst/>
              <a:rect l="l" t="t" r="r" b="b"/>
              <a:pathLst>
                <a:path w="27593" h="9263" extrusionOk="0">
                  <a:moveTo>
                    <a:pt x="26840" y="0"/>
                  </a:moveTo>
                  <a:lnTo>
                    <a:pt x="1" y="3711"/>
                  </a:lnTo>
                  <a:lnTo>
                    <a:pt x="754" y="9262"/>
                  </a:lnTo>
                  <a:lnTo>
                    <a:pt x="27593" y="5552"/>
                  </a:lnTo>
                  <a:lnTo>
                    <a:pt x="268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1"/>
            <p:cNvSpPr/>
            <p:nvPr/>
          </p:nvSpPr>
          <p:spPr>
            <a:xfrm>
              <a:off x="2850950" y="1741875"/>
              <a:ext cx="137425" cy="66275"/>
            </a:xfrm>
            <a:custGeom>
              <a:avLst/>
              <a:gdLst/>
              <a:ahLst/>
              <a:cxnLst/>
              <a:rect l="l" t="t" r="r" b="b"/>
              <a:pathLst>
                <a:path w="5497" h="2651" extrusionOk="0">
                  <a:moveTo>
                    <a:pt x="3042" y="0"/>
                  </a:moveTo>
                  <a:lnTo>
                    <a:pt x="1" y="419"/>
                  </a:lnTo>
                  <a:lnTo>
                    <a:pt x="2484" y="2651"/>
                  </a:lnTo>
                  <a:lnTo>
                    <a:pt x="5497" y="2232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1"/>
            <p:cNvSpPr/>
            <p:nvPr/>
          </p:nvSpPr>
          <p:spPr>
            <a:xfrm>
              <a:off x="2698200" y="1762800"/>
              <a:ext cx="138825" cy="66275"/>
            </a:xfrm>
            <a:custGeom>
              <a:avLst/>
              <a:gdLst/>
              <a:ahLst/>
              <a:cxnLst/>
              <a:rect l="l" t="t" r="r" b="b"/>
              <a:pathLst>
                <a:path w="5553" h="2651" extrusionOk="0">
                  <a:moveTo>
                    <a:pt x="3042" y="0"/>
                  </a:moveTo>
                  <a:lnTo>
                    <a:pt x="1" y="419"/>
                  </a:lnTo>
                  <a:lnTo>
                    <a:pt x="2512" y="2651"/>
                  </a:lnTo>
                  <a:lnTo>
                    <a:pt x="5553" y="2232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1"/>
            <p:cNvSpPr/>
            <p:nvPr/>
          </p:nvSpPr>
          <p:spPr>
            <a:xfrm>
              <a:off x="2546850" y="1783725"/>
              <a:ext cx="137425" cy="66275"/>
            </a:xfrm>
            <a:custGeom>
              <a:avLst/>
              <a:gdLst/>
              <a:ahLst/>
              <a:cxnLst/>
              <a:rect l="l" t="t" r="r" b="b"/>
              <a:pathLst>
                <a:path w="5497" h="2651" extrusionOk="0">
                  <a:moveTo>
                    <a:pt x="3014" y="0"/>
                  </a:moveTo>
                  <a:lnTo>
                    <a:pt x="1" y="419"/>
                  </a:lnTo>
                  <a:lnTo>
                    <a:pt x="2456" y="2651"/>
                  </a:lnTo>
                  <a:lnTo>
                    <a:pt x="5497" y="2232"/>
                  </a:lnTo>
                  <a:lnTo>
                    <a:pt x="3014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1"/>
            <p:cNvSpPr/>
            <p:nvPr/>
          </p:nvSpPr>
          <p:spPr>
            <a:xfrm>
              <a:off x="3002300" y="1724425"/>
              <a:ext cx="62100" cy="62800"/>
            </a:xfrm>
            <a:custGeom>
              <a:avLst/>
              <a:gdLst/>
              <a:ahLst/>
              <a:cxnLst/>
              <a:rect l="l" t="t" r="r" b="b"/>
              <a:pathLst>
                <a:path w="2484" h="2512" extrusionOk="0">
                  <a:moveTo>
                    <a:pt x="2121" y="1"/>
                  </a:moveTo>
                  <a:lnTo>
                    <a:pt x="1" y="280"/>
                  </a:lnTo>
                  <a:lnTo>
                    <a:pt x="2484" y="2512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1"/>
            <p:cNvSpPr/>
            <p:nvPr/>
          </p:nvSpPr>
          <p:spPr>
            <a:xfrm>
              <a:off x="2468050" y="1806050"/>
              <a:ext cx="62800" cy="62800"/>
            </a:xfrm>
            <a:custGeom>
              <a:avLst/>
              <a:gdLst/>
              <a:ahLst/>
              <a:cxnLst/>
              <a:rect l="l" t="t" r="r" b="b"/>
              <a:pathLst>
                <a:path w="2512" h="2512" extrusionOk="0">
                  <a:moveTo>
                    <a:pt x="0" y="0"/>
                  </a:moveTo>
                  <a:lnTo>
                    <a:pt x="363" y="2511"/>
                  </a:lnTo>
                  <a:lnTo>
                    <a:pt x="2511" y="2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1"/>
            <p:cNvSpPr/>
            <p:nvPr/>
          </p:nvSpPr>
          <p:spPr>
            <a:xfrm>
              <a:off x="2391325" y="1863925"/>
              <a:ext cx="101150" cy="101175"/>
            </a:xfrm>
            <a:custGeom>
              <a:avLst/>
              <a:gdLst/>
              <a:ahLst/>
              <a:cxnLst/>
              <a:rect l="l" t="t" r="r" b="b"/>
              <a:pathLst>
                <a:path w="4046" h="4047" extrusionOk="0">
                  <a:moveTo>
                    <a:pt x="2037" y="1"/>
                  </a:moveTo>
                  <a:cubicBezTo>
                    <a:pt x="893" y="1"/>
                    <a:pt x="0" y="921"/>
                    <a:pt x="0" y="2037"/>
                  </a:cubicBezTo>
                  <a:cubicBezTo>
                    <a:pt x="0" y="3153"/>
                    <a:pt x="893" y="4046"/>
                    <a:pt x="2037" y="4046"/>
                  </a:cubicBezTo>
                  <a:cubicBezTo>
                    <a:pt x="3153" y="4046"/>
                    <a:pt x="4046" y="3153"/>
                    <a:pt x="4046" y="2037"/>
                  </a:cubicBezTo>
                  <a:cubicBezTo>
                    <a:pt x="4046" y="921"/>
                    <a:pt x="3153" y="1"/>
                    <a:pt x="2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1"/>
            <p:cNvSpPr/>
            <p:nvPr/>
          </p:nvSpPr>
          <p:spPr>
            <a:xfrm>
              <a:off x="2442225" y="2055050"/>
              <a:ext cx="677275" cy="375950"/>
            </a:xfrm>
            <a:custGeom>
              <a:avLst/>
              <a:gdLst/>
              <a:ahLst/>
              <a:cxnLst/>
              <a:rect l="l" t="t" r="r" b="b"/>
              <a:pathLst>
                <a:path w="27091" h="15038" extrusionOk="0">
                  <a:moveTo>
                    <a:pt x="1" y="0"/>
                  </a:moveTo>
                  <a:lnTo>
                    <a:pt x="1" y="15038"/>
                  </a:lnTo>
                  <a:lnTo>
                    <a:pt x="27091" y="15038"/>
                  </a:lnTo>
                  <a:lnTo>
                    <a:pt x="270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1"/>
            <p:cNvSpPr/>
            <p:nvPr/>
          </p:nvSpPr>
          <p:spPr>
            <a:xfrm>
              <a:off x="2506400" y="2112925"/>
              <a:ext cx="532900" cy="260875"/>
            </a:xfrm>
            <a:custGeom>
              <a:avLst/>
              <a:gdLst/>
              <a:ahLst/>
              <a:cxnLst/>
              <a:rect l="l" t="t" r="r" b="b"/>
              <a:pathLst>
                <a:path w="21316" h="10435" extrusionOk="0">
                  <a:moveTo>
                    <a:pt x="6696" y="447"/>
                  </a:moveTo>
                  <a:lnTo>
                    <a:pt x="6696" y="3656"/>
                  </a:lnTo>
                  <a:lnTo>
                    <a:pt x="447" y="3656"/>
                  </a:lnTo>
                  <a:lnTo>
                    <a:pt x="447" y="447"/>
                  </a:lnTo>
                  <a:close/>
                  <a:moveTo>
                    <a:pt x="14173" y="447"/>
                  </a:moveTo>
                  <a:lnTo>
                    <a:pt x="14173" y="3656"/>
                  </a:lnTo>
                  <a:lnTo>
                    <a:pt x="7143" y="3656"/>
                  </a:lnTo>
                  <a:lnTo>
                    <a:pt x="7143" y="447"/>
                  </a:lnTo>
                  <a:close/>
                  <a:moveTo>
                    <a:pt x="20869" y="447"/>
                  </a:moveTo>
                  <a:lnTo>
                    <a:pt x="20869" y="3656"/>
                  </a:lnTo>
                  <a:lnTo>
                    <a:pt x="14620" y="3656"/>
                  </a:lnTo>
                  <a:lnTo>
                    <a:pt x="14620" y="447"/>
                  </a:lnTo>
                  <a:close/>
                  <a:moveTo>
                    <a:pt x="20869" y="4102"/>
                  </a:moveTo>
                  <a:lnTo>
                    <a:pt x="20869" y="6836"/>
                  </a:lnTo>
                  <a:lnTo>
                    <a:pt x="447" y="6836"/>
                  </a:lnTo>
                  <a:lnTo>
                    <a:pt x="447" y="4102"/>
                  </a:lnTo>
                  <a:close/>
                  <a:moveTo>
                    <a:pt x="20869" y="7282"/>
                  </a:moveTo>
                  <a:lnTo>
                    <a:pt x="20869" y="9961"/>
                  </a:lnTo>
                  <a:lnTo>
                    <a:pt x="447" y="9961"/>
                  </a:lnTo>
                  <a:lnTo>
                    <a:pt x="447" y="7282"/>
                  </a:lnTo>
                  <a:close/>
                  <a:moveTo>
                    <a:pt x="224" y="1"/>
                  </a:moveTo>
                  <a:cubicBezTo>
                    <a:pt x="56" y="1"/>
                    <a:pt x="1" y="84"/>
                    <a:pt x="1" y="224"/>
                  </a:cubicBezTo>
                  <a:lnTo>
                    <a:pt x="1" y="10212"/>
                  </a:lnTo>
                  <a:cubicBezTo>
                    <a:pt x="1" y="10351"/>
                    <a:pt x="112" y="10435"/>
                    <a:pt x="224" y="10435"/>
                  </a:cubicBezTo>
                  <a:lnTo>
                    <a:pt x="21064" y="10435"/>
                  </a:lnTo>
                  <a:cubicBezTo>
                    <a:pt x="21204" y="10435"/>
                    <a:pt x="21260" y="10351"/>
                    <a:pt x="21260" y="10212"/>
                  </a:cubicBezTo>
                  <a:lnTo>
                    <a:pt x="21260" y="224"/>
                  </a:lnTo>
                  <a:cubicBezTo>
                    <a:pt x="21316" y="84"/>
                    <a:pt x="21204" y="1"/>
                    <a:pt x="21092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1"/>
            <p:cNvSpPr/>
            <p:nvPr/>
          </p:nvSpPr>
          <p:spPr>
            <a:xfrm>
              <a:off x="2471525" y="2080150"/>
              <a:ext cx="174400" cy="324350"/>
            </a:xfrm>
            <a:custGeom>
              <a:avLst/>
              <a:gdLst/>
              <a:ahLst/>
              <a:cxnLst/>
              <a:rect l="l" t="t" r="r" b="b"/>
              <a:pathLst>
                <a:path w="6976" h="12974" extrusionOk="0">
                  <a:moveTo>
                    <a:pt x="4325" y="12974"/>
                  </a:moveTo>
                  <a:lnTo>
                    <a:pt x="1" y="12974"/>
                  </a:lnTo>
                  <a:lnTo>
                    <a:pt x="1" y="0"/>
                  </a:lnTo>
                  <a:lnTo>
                    <a:pt x="6975" y="0"/>
                  </a:lnTo>
                  <a:close/>
                </a:path>
              </a:pathLst>
            </a:custGeom>
            <a:solidFill>
              <a:srgbClr val="FFFFFF">
                <a:alpha val="1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1"/>
            <p:cNvSpPr/>
            <p:nvPr/>
          </p:nvSpPr>
          <p:spPr>
            <a:xfrm>
              <a:off x="2153475" y="2308925"/>
              <a:ext cx="105350" cy="192525"/>
            </a:xfrm>
            <a:custGeom>
              <a:avLst/>
              <a:gdLst/>
              <a:ahLst/>
              <a:cxnLst/>
              <a:rect l="l" t="t" r="r" b="b"/>
              <a:pathLst>
                <a:path w="4214" h="7701" extrusionOk="0">
                  <a:moveTo>
                    <a:pt x="1" y="0"/>
                  </a:moveTo>
                  <a:lnTo>
                    <a:pt x="1" y="7701"/>
                  </a:lnTo>
                  <a:lnTo>
                    <a:pt x="4213" y="7701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1"/>
            <p:cNvSpPr/>
            <p:nvPr/>
          </p:nvSpPr>
          <p:spPr>
            <a:xfrm>
              <a:off x="1833350" y="2292175"/>
              <a:ext cx="379450" cy="226025"/>
            </a:xfrm>
            <a:custGeom>
              <a:avLst/>
              <a:gdLst/>
              <a:ahLst/>
              <a:cxnLst/>
              <a:rect l="l" t="t" r="r" b="b"/>
              <a:pathLst>
                <a:path w="15178" h="9041" extrusionOk="0">
                  <a:moveTo>
                    <a:pt x="0" y="1"/>
                  </a:moveTo>
                  <a:lnTo>
                    <a:pt x="0" y="9040"/>
                  </a:lnTo>
                  <a:lnTo>
                    <a:pt x="15177" y="9040"/>
                  </a:lnTo>
                  <a:lnTo>
                    <a:pt x="15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1"/>
            <p:cNvSpPr/>
            <p:nvPr/>
          </p:nvSpPr>
          <p:spPr>
            <a:xfrm>
              <a:off x="2259500" y="2319375"/>
              <a:ext cx="592175" cy="206475"/>
            </a:xfrm>
            <a:custGeom>
              <a:avLst/>
              <a:gdLst/>
              <a:ahLst/>
              <a:cxnLst/>
              <a:rect l="l" t="t" r="r" b="b"/>
              <a:pathLst>
                <a:path w="23687" h="8259" extrusionOk="0">
                  <a:moveTo>
                    <a:pt x="23659" y="5078"/>
                  </a:moveTo>
                  <a:cubicBezTo>
                    <a:pt x="22292" y="5748"/>
                    <a:pt x="21483" y="5971"/>
                    <a:pt x="20227" y="6390"/>
                  </a:cubicBezTo>
                  <a:cubicBezTo>
                    <a:pt x="19223" y="6725"/>
                    <a:pt x="18107" y="6864"/>
                    <a:pt x="17130" y="7255"/>
                  </a:cubicBezTo>
                  <a:cubicBezTo>
                    <a:pt x="16042" y="7729"/>
                    <a:pt x="15540" y="7785"/>
                    <a:pt x="14424" y="8008"/>
                  </a:cubicBezTo>
                  <a:cubicBezTo>
                    <a:pt x="13364" y="8231"/>
                    <a:pt x="12136" y="8259"/>
                    <a:pt x="10741" y="8147"/>
                  </a:cubicBezTo>
                  <a:cubicBezTo>
                    <a:pt x="9709" y="8036"/>
                    <a:pt x="7756" y="8092"/>
                    <a:pt x="6668" y="8008"/>
                  </a:cubicBezTo>
                  <a:cubicBezTo>
                    <a:pt x="5636" y="7952"/>
                    <a:pt x="5162" y="7841"/>
                    <a:pt x="4185" y="7422"/>
                  </a:cubicBezTo>
                  <a:cubicBezTo>
                    <a:pt x="3041" y="6892"/>
                    <a:pt x="1953" y="6390"/>
                    <a:pt x="698" y="6390"/>
                  </a:cubicBezTo>
                  <a:lnTo>
                    <a:pt x="0" y="6390"/>
                  </a:lnTo>
                  <a:lnTo>
                    <a:pt x="0" y="587"/>
                  </a:lnTo>
                  <a:cubicBezTo>
                    <a:pt x="670" y="419"/>
                    <a:pt x="1479" y="419"/>
                    <a:pt x="2009" y="280"/>
                  </a:cubicBezTo>
                  <a:cubicBezTo>
                    <a:pt x="2790" y="29"/>
                    <a:pt x="3683" y="1"/>
                    <a:pt x="4520" y="1"/>
                  </a:cubicBezTo>
                  <a:cubicBezTo>
                    <a:pt x="6333" y="1"/>
                    <a:pt x="8035" y="336"/>
                    <a:pt x="9849" y="280"/>
                  </a:cubicBezTo>
                  <a:cubicBezTo>
                    <a:pt x="10518" y="252"/>
                    <a:pt x="11299" y="112"/>
                    <a:pt x="11997" y="252"/>
                  </a:cubicBezTo>
                  <a:cubicBezTo>
                    <a:pt x="12750" y="2065"/>
                    <a:pt x="10686" y="2902"/>
                    <a:pt x="9458" y="2902"/>
                  </a:cubicBezTo>
                  <a:lnTo>
                    <a:pt x="8454" y="2902"/>
                  </a:lnTo>
                  <a:cubicBezTo>
                    <a:pt x="8928" y="3349"/>
                    <a:pt x="9430" y="3795"/>
                    <a:pt x="10100" y="4018"/>
                  </a:cubicBezTo>
                  <a:cubicBezTo>
                    <a:pt x="11076" y="4353"/>
                    <a:pt x="11076" y="4493"/>
                    <a:pt x="13029" y="4521"/>
                  </a:cubicBezTo>
                  <a:cubicBezTo>
                    <a:pt x="15568" y="4604"/>
                    <a:pt x="15456" y="4744"/>
                    <a:pt x="17354" y="4493"/>
                  </a:cubicBezTo>
                  <a:cubicBezTo>
                    <a:pt x="18637" y="4353"/>
                    <a:pt x="19167" y="4186"/>
                    <a:pt x="20506" y="3907"/>
                  </a:cubicBezTo>
                  <a:lnTo>
                    <a:pt x="20506" y="3907"/>
                  </a:lnTo>
                  <a:cubicBezTo>
                    <a:pt x="22264" y="3405"/>
                    <a:pt x="23212" y="3907"/>
                    <a:pt x="23631" y="4660"/>
                  </a:cubicBezTo>
                  <a:cubicBezTo>
                    <a:pt x="23631" y="4744"/>
                    <a:pt x="23687" y="4911"/>
                    <a:pt x="23659" y="5078"/>
                  </a:cubicBez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1"/>
            <p:cNvSpPr/>
            <p:nvPr/>
          </p:nvSpPr>
          <p:spPr>
            <a:xfrm>
              <a:off x="2391325" y="2389825"/>
              <a:ext cx="117900" cy="28850"/>
            </a:xfrm>
            <a:custGeom>
              <a:avLst/>
              <a:gdLst/>
              <a:ahLst/>
              <a:cxnLst/>
              <a:rect l="l" t="t" r="r" b="b"/>
              <a:pathLst>
                <a:path w="4716" h="1154" extrusionOk="0">
                  <a:moveTo>
                    <a:pt x="3153" y="1"/>
                  </a:moveTo>
                  <a:cubicBezTo>
                    <a:pt x="2093" y="280"/>
                    <a:pt x="1060" y="252"/>
                    <a:pt x="0" y="308"/>
                  </a:cubicBezTo>
                  <a:cubicBezTo>
                    <a:pt x="391" y="419"/>
                    <a:pt x="726" y="587"/>
                    <a:pt x="1088" y="670"/>
                  </a:cubicBezTo>
                  <a:cubicBezTo>
                    <a:pt x="2115" y="921"/>
                    <a:pt x="3049" y="1154"/>
                    <a:pt x="4041" y="1154"/>
                  </a:cubicBezTo>
                  <a:cubicBezTo>
                    <a:pt x="4262" y="1154"/>
                    <a:pt x="4487" y="1142"/>
                    <a:pt x="4715" y="1117"/>
                  </a:cubicBezTo>
                  <a:cubicBezTo>
                    <a:pt x="4074" y="921"/>
                    <a:pt x="3627" y="447"/>
                    <a:pt x="3153" y="1"/>
                  </a:cubicBezTo>
                  <a:close/>
                </a:path>
              </a:pathLst>
            </a:custGeom>
            <a:solidFill>
              <a:srgbClr val="000D20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1"/>
            <p:cNvSpPr/>
            <p:nvPr/>
          </p:nvSpPr>
          <p:spPr>
            <a:xfrm>
              <a:off x="2196725" y="1688875"/>
              <a:ext cx="106050" cy="192525"/>
            </a:xfrm>
            <a:custGeom>
              <a:avLst/>
              <a:gdLst/>
              <a:ahLst/>
              <a:cxnLst/>
              <a:rect l="l" t="t" r="r" b="b"/>
              <a:pathLst>
                <a:path w="4242" h="7701" extrusionOk="0">
                  <a:moveTo>
                    <a:pt x="0" y="0"/>
                  </a:moveTo>
                  <a:lnTo>
                    <a:pt x="0" y="7700"/>
                  </a:lnTo>
                  <a:lnTo>
                    <a:pt x="4241" y="7700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1"/>
            <p:cNvSpPr/>
            <p:nvPr/>
          </p:nvSpPr>
          <p:spPr>
            <a:xfrm>
              <a:off x="1833350" y="1672125"/>
              <a:ext cx="425475" cy="226000"/>
            </a:xfrm>
            <a:custGeom>
              <a:avLst/>
              <a:gdLst/>
              <a:ahLst/>
              <a:cxnLst/>
              <a:rect l="l" t="t" r="r" b="b"/>
              <a:pathLst>
                <a:path w="17019" h="9040" extrusionOk="0">
                  <a:moveTo>
                    <a:pt x="0" y="1"/>
                  </a:moveTo>
                  <a:lnTo>
                    <a:pt x="0" y="9040"/>
                  </a:lnTo>
                  <a:lnTo>
                    <a:pt x="17018" y="9040"/>
                  </a:lnTo>
                  <a:lnTo>
                    <a:pt x="170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1"/>
            <p:cNvSpPr/>
            <p:nvPr/>
          </p:nvSpPr>
          <p:spPr>
            <a:xfrm>
              <a:off x="2302750" y="1615625"/>
              <a:ext cx="492425" cy="248325"/>
            </a:xfrm>
            <a:custGeom>
              <a:avLst/>
              <a:gdLst/>
              <a:ahLst/>
              <a:cxnLst/>
              <a:rect l="l" t="t" r="r" b="b"/>
              <a:pathLst>
                <a:path w="19697" h="9933" extrusionOk="0">
                  <a:moveTo>
                    <a:pt x="0" y="3516"/>
                  </a:moveTo>
                  <a:lnTo>
                    <a:pt x="0" y="9933"/>
                  </a:lnTo>
                  <a:lnTo>
                    <a:pt x="7393" y="9347"/>
                  </a:lnTo>
                  <a:lnTo>
                    <a:pt x="8844" y="9235"/>
                  </a:lnTo>
                  <a:lnTo>
                    <a:pt x="9681" y="9179"/>
                  </a:lnTo>
                  <a:lnTo>
                    <a:pt x="9960" y="9152"/>
                  </a:lnTo>
                  <a:lnTo>
                    <a:pt x="9960" y="9152"/>
                  </a:lnTo>
                  <a:lnTo>
                    <a:pt x="10211" y="9152"/>
                  </a:lnTo>
                  <a:lnTo>
                    <a:pt x="11299" y="9068"/>
                  </a:lnTo>
                  <a:lnTo>
                    <a:pt x="13866" y="8928"/>
                  </a:lnTo>
                  <a:lnTo>
                    <a:pt x="15651" y="8817"/>
                  </a:lnTo>
                  <a:cubicBezTo>
                    <a:pt x="16265" y="8789"/>
                    <a:pt x="16098" y="8789"/>
                    <a:pt x="16740" y="8789"/>
                  </a:cubicBezTo>
                  <a:cubicBezTo>
                    <a:pt x="17521" y="8789"/>
                    <a:pt x="18609" y="8677"/>
                    <a:pt x="19167" y="8036"/>
                  </a:cubicBezTo>
                  <a:cubicBezTo>
                    <a:pt x="19697" y="7478"/>
                    <a:pt x="19613" y="6696"/>
                    <a:pt x="18971" y="6166"/>
                  </a:cubicBezTo>
                  <a:lnTo>
                    <a:pt x="18916" y="6138"/>
                  </a:lnTo>
                  <a:cubicBezTo>
                    <a:pt x="18553" y="5859"/>
                    <a:pt x="17604" y="5832"/>
                    <a:pt x="16795" y="5832"/>
                  </a:cubicBezTo>
                  <a:cubicBezTo>
                    <a:pt x="16461" y="5832"/>
                    <a:pt x="16209" y="5832"/>
                    <a:pt x="15903" y="5859"/>
                  </a:cubicBezTo>
                  <a:lnTo>
                    <a:pt x="15512" y="5859"/>
                  </a:lnTo>
                  <a:lnTo>
                    <a:pt x="11048" y="5748"/>
                  </a:lnTo>
                  <a:lnTo>
                    <a:pt x="10602" y="5748"/>
                  </a:lnTo>
                  <a:lnTo>
                    <a:pt x="10909" y="5469"/>
                  </a:lnTo>
                  <a:lnTo>
                    <a:pt x="11522" y="4604"/>
                  </a:lnTo>
                  <a:lnTo>
                    <a:pt x="11522" y="4604"/>
                  </a:lnTo>
                  <a:lnTo>
                    <a:pt x="12555" y="5357"/>
                  </a:lnTo>
                  <a:lnTo>
                    <a:pt x="18609" y="4520"/>
                  </a:lnTo>
                  <a:lnTo>
                    <a:pt x="15233" y="559"/>
                  </a:lnTo>
                  <a:lnTo>
                    <a:pt x="14954" y="280"/>
                  </a:lnTo>
                  <a:cubicBezTo>
                    <a:pt x="14870" y="196"/>
                    <a:pt x="14814" y="168"/>
                    <a:pt x="14731" y="140"/>
                  </a:cubicBezTo>
                  <a:cubicBezTo>
                    <a:pt x="14731" y="140"/>
                    <a:pt x="14703" y="140"/>
                    <a:pt x="14703" y="112"/>
                  </a:cubicBezTo>
                  <a:cubicBezTo>
                    <a:pt x="14675" y="112"/>
                    <a:pt x="14675" y="112"/>
                    <a:pt x="14647" y="56"/>
                  </a:cubicBezTo>
                  <a:lnTo>
                    <a:pt x="14647" y="56"/>
                  </a:lnTo>
                  <a:cubicBezTo>
                    <a:pt x="14591" y="56"/>
                    <a:pt x="14563" y="29"/>
                    <a:pt x="14536" y="29"/>
                  </a:cubicBezTo>
                  <a:cubicBezTo>
                    <a:pt x="14508" y="29"/>
                    <a:pt x="14452" y="1"/>
                    <a:pt x="14396" y="1"/>
                  </a:cubicBezTo>
                  <a:lnTo>
                    <a:pt x="14284" y="1"/>
                  </a:lnTo>
                  <a:lnTo>
                    <a:pt x="14173" y="1"/>
                  </a:lnTo>
                  <a:lnTo>
                    <a:pt x="13950" y="1"/>
                  </a:lnTo>
                  <a:lnTo>
                    <a:pt x="9235" y="112"/>
                  </a:lnTo>
                  <a:cubicBezTo>
                    <a:pt x="8872" y="112"/>
                    <a:pt x="6835" y="670"/>
                    <a:pt x="6277" y="977"/>
                  </a:cubicBezTo>
                  <a:close/>
                </a:path>
              </a:pathLst>
            </a:custGeom>
            <a:solidFill>
              <a:srgbClr val="F7B2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1"/>
            <p:cNvSpPr/>
            <p:nvPr/>
          </p:nvSpPr>
          <p:spPr>
            <a:xfrm>
              <a:off x="2590100" y="1695150"/>
              <a:ext cx="94875" cy="53025"/>
            </a:xfrm>
            <a:custGeom>
              <a:avLst/>
              <a:gdLst/>
              <a:ahLst/>
              <a:cxnLst/>
              <a:rect l="l" t="t" r="r" b="b"/>
              <a:pathLst>
                <a:path w="3795" h="2121" extrusionOk="0">
                  <a:moveTo>
                    <a:pt x="977" y="0"/>
                  </a:moveTo>
                  <a:lnTo>
                    <a:pt x="1" y="1367"/>
                  </a:lnTo>
                  <a:lnTo>
                    <a:pt x="1005" y="2121"/>
                  </a:lnTo>
                  <a:lnTo>
                    <a:pt x="3795" y="1730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838F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1"/>
            <p:cNvSpPr/>
            <p:nvPr/>
          </p:nvSpPr>
          <p:spPr>
            <a:xfrm>
              <a:off x="2471525" y="2341700"/>
              <a:ext cx="148600" cy="83725"/>
            </a:xfrm>
            <a:custGeom>
              <a:avLst/>
              <a:gdLst/>
              <a:ahLst/>
              <a:cxnLst/>
              <a:rect l="l" t="t" r="r" b="b"/>
              <a:pathLst>
                <a:path w="5944" h="3349" extrusionOk="0">
                  <a:moveTo>
                    <a:pt x="2651" y="2763"/>
                  </a:moveTo>
                  <a:lnTo>
                    <a:pt x="1647" y="2763"/>
                  </a:lnTo>
                  <a:cubicBezTo>
                    <a:pt x="1870" y="2986"/>
                    <a:pt x="2093" y="3181"/>
                    <a:pt x="2344" y="3349"/>
                  </a:cubicBezTo>
                  <a:cubicBezTo>
                    <a:pt x="2121" y="3293"/>
                    <a:pt x="1926" y="3181"/>
                    <a:pt x="1619" y="3070"/>
                  </a:cubicBezTo>
                  <a:cubicBezTo>
                    <a:pt x="1563" y="3070"/>
                    <a:pt x="1563" y="3070"/>
                    <a:pt x="1535" y="3042"/>
                  </a:cubicBezTo>
                  <a:lnTo>
                    <a:pt x="1535" y="3042"/>
                  </a:lnTo>
                  <a:lnTo>
                    <a:pt x="1340" y="2930"/>
                  </a:lnTo>
                  <a:cubicBezTo>
                    <a:pt x="838" y="2679"/>
                    <a:pt x="419" y="2316"/>
                    <a:pt x="1" y="1926"/>
                  </a:cubicBezTo>
                  <a:lnTo>
                    <a:pt x="1005" y="1926"/>
                  </a:lnTo>
                  <a:cubicBezTo>
                    <a:pt x="2037" y="1926"/>
                    <a:pt x="3628" y="1340"/>
                    <a:pt x="3711" y="84"/>
                  </a:cubicBezTo>
                  <a:cubicBezTo>
                    <a:pt x="4186" y="29"/>
                    <a:pt x="4744" y="1"/>
                    <a:pt x="5246" y="84"/>
                  </a:cubicBezTo>
                  <a:cubicBezTo>
                    <a:pt x="5943" y="1926"/>
                    <a:pt x="3879" y="2763"/>
                    <a:pt x="2651" y="2763"/>
                  </a:cubicBezTo>
                  <a:close/>
                </a:path>
              </a:pathLst>
            </a:custGeom>
            <a:solidFill>
              <a:srgbClr val="000D20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1"/>
            <p:cNvSpPr/>
            <p:nvPr/>
          </p:nvSpPr>
          <p:spPr>
            <a:xfrm>
              <a:off x="2400375" y="1793475"/>
              <a:ext cx="418525" cy="93500"/>
            </a:xfrm>
            <a:custGeom>
              <a:avLst/>
              <a:gdLst/>
              <a:ahLst/>
              <a:cxnLst/>
              <a:rect l="l" t="t" r="r" b="b"/>
              <a:pathLst>
                <a:path w="16741" h="3740" extrusionOk="0">
                  <a:moveTo>
                    <a:pt x="16210" y="2065"/>
                  </a:moveTo>
                  <a:cubicBezTo>
                    <a:pt x="15624" y="2735"/>
                    <a:pt x="14536" y="2819"/>
                    <a:pt x="13755" y="2819"/>
                  </a:cubicBezTo>
                  <a:cubicBezTo>
                    <a:pt x="13141" y="2819"/>
                    <a:pt x="13309" y="2819"/>
                    <a:pt x="12695" y="2875"/>
                  </a:cubicBezTo>
                  <a:lnTo>
                    <a:pt x="10909" y="2958"/>
                  </a:lnTo>
                  <a:lnTo>
                    <a:pt x="8315" y="3098"/>
                  </a:lnTo>
                  <a:lnTo>
                    <a:pt x="7255" y="3181"/>
                  </a:lnTo>
                  <a:lnTo>
                    <a:pt x="7004" y="3181"/>
                  </a:lnTo>
                  <a:lnTo>
                    <a:pt x="7004" y="3181"/>
                  </a:lnTo>
                  <a:lnTo>
                    <a:pt x="6725" y="3209"/>
                  </a:lnTo>
                  <a:lnTo>
                    <a:pt x="5888" y="3293"/>
                  </a:lnTo>
                  <a:lnTo>
                    <a:pt x="4409" y="3377"/>
                  </a:lnTo>
                  <a:lnTo>
                    <a:pt x="1" y="3739"/>
                  </a:lnTo>
                  <a:cubicBezTo>
                    <a:pt x="308" y="3237"/>
                    <a:pt x="838" y="2902"/>
                    <a:pt x="1424" y="2819"/>
                  </a:cubicBezTo>
                  <a:lnTo>
                    <a:pt x="1340" y="2372"/>
                  </a:lnTo>
                  <a:lnTo>
                    <a:pt x="3516" y="2205"/>
                  </a:lnTo>
                  <a:lnTo>
                    <a:pt x="4967" y="2093"/>
                  </a:lnTo>
                  <a:lnTo>
                    <a:pt x="5804" y="2038"/>
                  </a:lnTo>
                  <a:lnTo>
                    <a:pt x="6083" y="1982"/>
                  </a:lnTo>
                  <a:lnTo>
                    <a:pt x="6083" y="1982"/>
                  </a:lnTo>
                  <a:lnTo>
                    <a:pt x="6334" y="1982"/>
                  </a:lnTo>
                  <a:lnTo>
                    <a:pt x="7422" y="1926"/>
                  </a:lnTo>
                  <a:lnTo>
                    <a:pt x="9989" y="1786"/>
                  </a:lnTo>
                  <a:lnTo>
                    <a:pt x="11774" y="1675"/>
                  </a:lnTo>
                  <a:cubicBezTo>
                    <a:pt x="12416" y="1647"/>
                    <a:pt x="12221" y="1647"/>
                    <a:pt x="12862" y="1647"/>
                  </a:cubicBezTo>
                  <a:cubicBezTo>
                    <a:pt x="13644" y="1647"/>
                    <a:pt x="14732" y="1535"/>
                    <a:pt x="15318" y="866"/>
                  </a:cubicBezTo>
                  <a:cubicBezTo>
                    <a:pt x="15569" y="643"/>
                    <a:pt x="15680" y="308"/>
                    <a:pt x="15680" y="1"/>
                  </a:cubicBezTo>
                  <a:cubicBezTo>
                    <a:pt x="15820" y="29"/>
                    <a:pt x="15931" y="85"/>
                    <a:pt x="15987" y="140"/>
                  </a:cubicBezTo>
                  <a:lnTo>
                    <a:pt x="16015" y="168"/>
                  </a:lnTo>
                  <a:cubicBezTo>
                    <a:pt x="16657" y="698"/>
                    <a:pt x="16740" y="1508"/>
                    <a:pt x="16210" y="2065"/>
                  </a:cubicBezTo>
                  <a:close/>
                </a:path>
              </a:pathLst>
            </a:custGeom>
            <a:solidFill>
              <a:srgbClr val="000D20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3" name="Google Shape;6643;p51"/>
          <p:cNvGrpSpPr/>
          <p:nvPr/>
        </p:nvGrpSpPr>
        <p:grpSpPr>
          <a:xfrm>
            <a:off x="-417858" y="-823150"/>
            <a:ext cx="9978772" cy="5996593"/>
            <a:chOff x="-417858" y="-823150"/>
            <a:chExt cx="9978772" cy="5996593"/>
          </a:xfrm>
        </p:grpSpPr>
        <p:grpSp>
          <p:nvGrpSpPr>
            <p:cNvPr id="6644" name="Google Shape;6644;p51"/>
            <p:cNvGrpSpPr/>
            <p:nvPr/>
          </p:nvGrpSpPr>
          <p:grpSpPr>
            <a:xfrm>
              <a:off x="8" y="-132175"/>
              <a:ext cx="1291188" cy="5305618"/>
              <a:chOff x="1440600" y="197825"/>
              <a:chExt cx="990175" cy="3797050"/>
            </a:xfrm>
          </p:grpSpPr>
          <p:sp>
            <p:nvSpPr>
              <p:cNvPr id="6645" name="Google Shape;6645;p51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51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51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51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51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51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51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51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51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4" name="Google Shape;6654;p51"/>
            <p:cNvGrpSpPr/>
            <p:nvPr/>
          </p:nvGrpSpPr>
          <p:grpSpPr>
            <a:xfrm flipH="1">
              <a:off x="7860254" y="-132175"/>
              <a:ext cx="1291188" cy="5305618"/>
              <a:chOff x="1440600" y="197825"/>
              <a:chExt cx="990175" cy="3797050"/>
            </a:xfrm>
          </p:grpSpPr>
          <p:sp>
            <p:nvSpPr>
              <p:cNvPr id="6655" name="Google Shape;6655;p51"/>
              <p:cNvSpPr/>
              <p:nvPr/>
            </p:nvSpPr>
            <p:spPr>
              <a:xfrm>
                <a:off x="1440600" y="197825"/>
                <a:ext cx="9901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9607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219" y="75593"/>
                    </a:lnTo>
                    <a:cubicBezTo>
                      <a:pt x="21405" y="75593"/>
                      <a:pt x="38652" y="42074"/>
                      <a:pt x="39606" y="1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51"/>
              <p:cNvSpPr/>
              <p:nvPr/>
            </p:nvSpPr>
            <p:spPr>
              <a:xfrm>
                <a:off x="1440600" y="2105050"/>
                <a:ext cx="590825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3633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3633" y="75593"/>
                    </a:lnTo>
                    <a:cubicBezTo>
                      <a:pt x="23056" y="33659"/>
                      <a:pt x="12712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51"/>
              <p:cNvSpPr/>
              <p:nvPr/>
            </p:nvSpPr>
            <p:spPr>
              <a:xfrm>
                <a:off x="1440600" y="197825"/>
                <a:ext cx="858875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34355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79" y="75593"/>
                    </a:lnTo>
                    <a:cubicBezTo>
                      <a:pt x="18560" y="75593"/>
                      <a:pt x="33539" y="42074"/>
                      <a:pt x="34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51"/>
              <p:cNvSpPr/>
              <p:nvPr/>
            </p:nvSpPr>
            <p:spPr>
              <a:xfrm>
                <a:off x="1440600" y="197825"/>
                <a:ext cx="644550" cy="1889850"/>
              </a:xfrm>
              <a:custGeom>
                <a:avLst/>
                <a:gdLst/>
                <a:ahLst/>
                <a:cxnLst/>
                <a:rect l="l" t="t" r="r" b="b"/>
                <a:pathLst>
                  <a:path w="25782" h="75594" extrusionOk="0">
                    <a:moveTo>
                      <a:pt x="0" y="1"/>
                    </a:moveTo>
                    <a:lnTo>
                      <a:pt x="0" y="75593"/>
                    </a:lnTo>
                    <a:lnTo>
                      <a:pt x="139" y="75593"/>
                    </a:lnTo>
                    <a:cubicBezTo>
                      <a:pt x="13905" y="75593"/>
                      <a:pt x="25144" y="42074"/>
                      <a:pt x="25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51"/>
              <p:cNvSpPr/>
              <p:nvPr/>
            </p:nvSpPr>
            <p:spPr>
              <a:xfrm>
                <a:off x="1526125" y="471350"/>
                <a:ext cx="341675" cy="1616325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64653" extrusionOk="0">
                    <a:moveTo>
                      <a:pt x="5690" y="1"/>
                    </a:moveTo>
                    <a:cubicBezTo>
                      <a:pt x="5690" y="1"/>
                      <a:pt x="8177" y="38215"/>
                      <a:pt x="1" y="64652"/>
                    </a:cubicBezTo>
                    <a:cubicBezTo>
                      <a:pt x="13508" y="46788"/>
                      <a:pt x="13667" y="1"/>
                      <a:pt x="136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51"/>
              <p:cNvSpPr/>
              <p:nvPr/>
            </p:nvSpPr>
            <p:spPr>
              <a:xfrm>
                <a:off x="1440600" y="2105050"/>
                <a:ext cx="5127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20510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20509" y="75593"/>
                    </a:lnTo>
                    <a:cubicBezTo>
                      <a:pt x="20012" y="33659"/>
                      <a:pt x="11021" y="23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51"/>
              <p:cNvSpPr/>
              <p:nvPr/>
            </p:nvSpPr>
            <p:spPr>
              <a:xfrm>
                <a:off x="1440600" y="2105050"/>
                <a:ext cx="384450" cy="1889825"/>
              </a:xfrm>
              <a:custGeom>
                <a:avLst/>
                <a:gdLst/>
                <a:ahLst/>
                <a:cxnLst/>
                <a:rect l="l" t="t" r="r" b="b"/>
                <a:pathLst>
                  <a:path w="15378" h="75593" extrusionOk="0">
                    <a:moveTo>
                      <a:pt x="0" y="0"/>
                    </a:moveTo>
                    <a:lnTo>
                      <a:pt x="0" y="75593"/>
                    </a:lnTo>
                    <a:lnTo>
                      <a:pt x="15377" y="75593"/>
                    </a:lnTo>
                    <a:cubicBezTo>
                      <a:pt x="14999" y="33659"/>
                      <a:pt x="8256" y="239"/>
                      <a:pt x="0" y="0"/>
                    </a:cubicBez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51"/>
              <p:cNvSpPr/>
              <p:nvPr/>
            </p:nvSpPr>
            <p:spPr>
              <a:xfrm>
                <a:off x="1440600" y="2197550"/>
                <a:ext cx="214850" cy="1797325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71893" extrusionOk="0">
                    <a:moveTo>
                      <a:pt x="4317" y="0"/>
                    </a:moveTo>
                    <a:lnTo>
                      <a:pt x="0" y="617"/>
                    </a:lnTo>
                    <a:lnTo>
                      <a:pt x="0" y="71893"/>
                    </a:lnTo>
                    <a:lnTo>
                      <a:pt x="8594" y="71893"/>
                    </a:lnTo>
                    <a:cubicBezTo>
                      <a:pt x="8594" y="21902"/>
                      <a:pt x="4317" y="0"/>
                      <a:pt x="4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51"/>
              <p:cNvSpPr/>
              <p:nvPr/>
            </p:nvSpPr>
            <p:spPr>
              <a:xfrm>
                <a:off x="1440600" y="2035925"/>
                <a:ext cx="214850" cy="206400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8256" extrusionOk="0">
                    <a:moveTo>
                      <a:pt x="0" y="0"/>
                    </a:moveTo>
                    <a:lnTo>
                      <a:pt x="0" y="7082"/>
                    </a:lnTo>
                    <a:lnTo>
                      <a:pt x="8594" y="8256"/>
                    </a:lnTo>
                    <a:lnTo>
                      <a:pt x="8594" y="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4" name="Google Shape;6664;p51"/>
            <p:cNvGrpSpPr/>
            <p:nvPr/>
          </p:nvGrpSpPr>
          <p:grpSpPr>
            <a:xfrm>
              <a:off x="-417858" y="-823150"/>
              <a:ext cx="9978772" cy="1382075"/>
              <a:chOff x="193475" y="-693375"/>
              <a:chExt cx="7221575" cy="1382075"/>
            </a:xfrm>
          </p:grpSpPr>
          <p:sp>
            <p:nvSpPr>
              <p:cNvPr id="6665" name="Google Shape;6665;p51"/>
              <p:cNvSpPr/>
              <p:nvPr/>
            </p:nvSpPr>
            <p:spPr>
              <a:xfrm>
                <a:off x="363575" y="384325"/>
                <a:ext cx="6883875" cy="304375"/>
              </a:xfrm>
              <a:custGeom>
                <a:avLst/>
                <a:gdLst/>
                <a:ahLst/>
                <a:cxnLst/>
                <a:rect l="l" t="t" r="r" b="b"/>
                <a:pathLst>
                  <a:path w="275355" h="12175" extrusionOk="0">
                    <a:moveTo>
                      <a:pt x="0" y="0"/>
                    </a:moveTo>
                    <a:lnTo>
                      <a:pt x="0" y="9390"/>
                    </a:lnTo>
                    <a:lnTo>
                      <a:pt x="0" y="10782"/>
                    </a:lnTo>
                    <a:lnTo>
                      <a:pt x="14522" y="10782"/>
                    </a:lnTo>
                    <a:lnTo>
                      <a:pt x="14522" y="9370"/>
                    </a:lnTo>
                    <a:lnTo>
                      <a:pt x="16869" y="9370"/>
                    </a:lnTo>
                    <a:lnTo>
                      <a:pt x="16869" y="12175"/>
                    </a:lnTo>
                    <a:lnTo>
                      <a:pt x="30913" y="12175"/>
                    </a:lnTo>
                    <a:lnTo>
                      <a:pt x="30913" y="9370"/>
                    </a:lnTo>
                    <a:lnTo>
                      <a:pt x="33261" y="9370"/>
                    </a:lnTo>
                    <a:lnTo>
                      <a:pt x="33261" y="10782"/>
                    </a:lnTo>
                    <a:lnTo>
                      <a:pt x="47782" y="10782"/>
                    </a:lnTo>
                    <a:lnTo>
                      <a:pt x="47782" y="9370"/>
                    </a:lnTo>
                    <a:lnTo>
                      <a:pt x="50110" y="9370"/>
                    </a:lnTo>
                    <a:lnTo>
                      <a:pt x="50110" y="12175"/>
                    </a:lnTo>
                    <a:lnTo>
                      <a:pt x="64632" y="12175"/>
                    </a:lnTo>
                    <a:lnTo>
                      <a:pt x="64632" y="9370"/>
                    </a:lnTo>
                    <a:lnTo>
                      <a:pt x="66979" y="9370"/>
                    </a:lnTo>
                    <a:lnTo>
                      <a:pt x="66979" y="10782"/>
                    </a:lnTo>
                    <a:lnTo>
                      <a:pt x="81023" y="10782"/>
                    </a:lnTo>
                    <a:lnTo>
                      <a:pt x="81023" y="9370"/>
                    </a:lnTo>
                    <a:lnTo>
                      <a:pt x="83370" y="9370"/>
                    </a:lnTo>
                    <a:lnTo>
                      <a:pt x="83370" y="12175"/>
                    </a:lnTo>
                    <a:lnTo>
                      <a:pt x="97892" y="12175"/>
                    </a:lnTo>
                    <a:lnTo>
                      <a:pt x="97892" y="9370"/>
                    </a:lnTo>
                    <a:lnTo>
                      <a:pt x="101174" y="9370"/>
                    </a:lnTo>
                    <a:lnTo>
                      <a:pt x="101174" y="10782"/>
                    </a:lnTo>
                    <a:lnTo>
                      <a:pt x="115656" y="10782"/>
                    </a:lnTo>
                    <a:lnTo>
                      <a:pt x="115656" y="9370"/>
                    </a:lnTo>
                    <a:lnTo>
                      <a:pt x="118481" y="9370"/>
                    </a:lnTo>
                    <a:lnTo>
                      <a:pt x="118481" y="12175"/>
                    </a:lnTo>
                    <a:lnTo>
                      <a:pt x="133460" y="12175"/>
                    </a:lnTo>
                    <a:lnTo>
                      <a:pt x="133460" y="9370"/>
                    </a:lnTo>
                    <a:lnTo>
                      <a:pt x="136285" y="9370"/>
                    </a:lnTo>
                    <a:lnTo>
                      <a:pt x="136285" y="10782"/>
                    </a:lnTo>
                    <a:lnTo>
                      <a:pt x="151722" y="10782"/>
                    </a:lnTo>
                    <a:lnTo>
                      <a:pt x="151722" y="9370"/>
                    </a:lnTo>
                    <a:lnTo>
                      <a:pt x="154527" y="9370"/>
                    </a:lnTo>
                    <a:lnTo>
                      <a:pt x="154527" y="12175"/>
                    </a:lnTo>
                    <a:lnTo>
                      <a:pt x="169048" y="12175"/>
                    </a:lnTo>
                    <a:lnTo>
                      <a:pt x="169048" y="9370"/>
                    </a:lnTo>
                    <a:lnTo>
                      <a:pt x="172331" y="9370"/>
                    </a:lnTo>
                    <a:lnTo>
                      <a:pt x="172331" y="10782"/>
                    </a:lnTo>
                    <a:lnTo>
                      <a:pt x="186852" y="10782"/>
                    </a:lnTo>
                    <a:lnTo>
                      <a:pt x="186852" y="9370"/>
                    </a:lnTo>
                    <a:lnTo>
                      <a:pt x="190115" y="9370"/>
                    </a:lnTo>
                    <a:lnTo>
                      <a:pt x="190115" y="12175"/>
                    </a:lnTo>
                    <a:lnTo>
                      <a:pt x="204636" y="12175"/>
                    </a:lnTo>
                    <a:lnTo>
                      <a:pt x="204636" y="9370"/>
                    </a:lnTo>
                    <a:lnTo>
                      <a:pt x="207441" y="9370"/>
                    </a:lnTo>
                    <a:lnTo>
                      <a:pt x="207441" y="12175"/>
                    </a:lnTo>
                    <a:lnTo>
                      <a:pt x="222440" y="12175"/>
                    </a:lnTo>
                    <a:lnTo>
                      <a:pt x="222440" y="9370"/>
                    </a:lnTo>
                    <a:lnTo>
                      <a:pt x="225722" y="9370"/>
                    </a:lnTo>
                    <a:lnTo>
                      <a:pt x="225722" y="10782"/>
                    </a:lnTo>
                    <a:lnTo>
                      <a:pt x="240224" y="10782"/>
                    </a:lnTo>
                    <a:lnTo>
                      <a:pt x="240224" y="9370"/>
                    </a:lnTo>
                    <a:lnTo>
                      <a:pt x="243507" y="9370"/>
                    </a:lnTo>
                    <a:lnTo>
                      <a:pt x="243507" y="12175"/>
                    </a:lnTo>
                    <a:lnTo>
                      <a:pt x="257551" y="12175"/>
                    </a:lnTo>
                    <a:lnTo>
                      <a:pt x="257551" y="9370"/>
                    </a:lnTo>
                    <a:lnTo>
                      <a:pt x="260833" y="9370"/>
                    </a:lnTo>
                    <a:lnTo>
                      <a:pt x="260833" y="10782"/>
                    </a:lnTo>
                    <a:lnTo>
                      <a:pt x="275355" y="10782"/>
                    </a:lnTo>
                    <a:lnTo>
                      <a:pt x="2753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51"/>
              <p:cNvSpPr/>
              <p:nvPr/>
            </p:nvSpPr>
            <p:spPr>
              <a:xfrm>
                <a:off x="363575" y="-634175"/>
                <a:ext cx="6695900" cy="1158775"/>
              </a:xfrm>
              <a:custGeom>
                <a:avLst/>
                <a:gdLst/>
                <a:ahLst/>
                <a:cxnLst/>
                <a:rect l="l" t="t" r="r" b="b"/>
                <a:pathLst>
                  <a:path w="267836" h="46351" extrusionOk="0">
                    <a:moveTo>
                      <a:pt x="0" y="0"/>
                    </a:moveTo>
                    <a:lnTo>
                      <a:pt x="0" y="46350"/>
                    </a:lnTo>
                    <a:lnTo>
                      <a:pt x="267835" y="46350"/>
                    </a:lnTo>
                    <a:lnTo>
                      <a:pt x="26783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51"/>
              <p:cNvSpPr/>
              <p:nvPr/>
            </p:nvSpPr>
            <p:spPr>
              <a:xfrm>
                <a:off x="363575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51"/>
              <p:cNvSpPr/>
              <p:nvPr/>
            </p:nvSpPr>
            <p:spPr>
              <a:xfrm>
                <a:off x="4341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51"/>
              <p:cNvSpPr/>
              <p:nvPr/>
            </p:nvSpPr>
            <p:spPr>
              <a:xfrm>
                <a:off x="785300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044" y="49155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51"/>
              <p:cNvSpPr/>
              <p:nvPr/>
            </p:nvSpPr>
            <p:spPr>
              <a:xfrm>
                <a:off x="867350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480" y="49155"/>
                    </a:lnTo>
                    <a:lnTo>
                      <a:pt x="7480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51"/>
              <p:cNvSpPr/>
              <p:nvPr/>
            </p:nvSpPr>
            <p:spPr>
              <a:xfrm>
                <a:off x="119507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51"/>
              <p:cNvSpPr/>
              <p:nvPr/>
            </p:nvSpPr>
            <p:spPr>
              <a:xfrm>
                <a:off x="1277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7957" y="47782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51"/>
              <p:cNvSpPr/>
              <p:nvPr/>
            </p:nvSpPr>
            <p:spPr>
              <a:xfrm>
                <a:off x="1616300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3" y="49155"/>
                    </a:lnTo>
                    <a:lnTo>
                      <a:pt x="14523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51"/>
              <p:cNvSpPr/>
              <p:nvPr/>
            </p:nvSpPr>
            <p:spPr>
              <a:xfrm>
                <a:off x="1698375" y="-634175"/>
                <a:ext cx="2108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35" y="49155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51"/>
              <p:cNvSpPr/>
              <p:nvPr/>
            </p:nvSpPr>
            <p:spPr>
              <a:xfrm>
                <a:off x="2038025" y="-634175"/>
                <a:ext cx="3511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04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045" y="47782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51"/>
              <p:cNvSpPr/>
              <p:nvPr/>
            </p:nvSpPr>
            <p:spPr>
              <a:xfrm>
                <a:off x="2108150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51"/>
              <p:cNvSpPr/>
              <p:nvPr/>
            </p:nvSpPr>
            <p:spPr>
              <a:xfrm>
                <a:off x="24478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51"/>
              <p:cNvSpPr/>
              <p:nvPr/>
            </p:nvSpPr>
            <p:spPr>
              <a:xfrm>
                <a:off x="25293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51"/>
              <p:cNvSpPr/>
              <p:nvPr/>
            </p:nvSpPr>
            <p:spPr>
              <a:xfrm>
                <a:off x="28929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51"/>
              <p:cNvSpPr/>
              <p:nvPr/>
            </p:nvSpPr>
            <p:spPr>
              <a:xfrm>
                <a:off x="2973975" y="-634175"/>
                <a:ext cx="21090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6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51"/>
              <p:cNvSpPr/>
              <p:nvPr/>
            </p:nvSpPr>
            <p:spPr>
              <a:xfrm>
                <a:off x="3325600" y="-634175"/>
                <a:ext cx="3745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79" y="49155"/>
                    </a:lnTo>
                    <a:lnTo>
                      <a:pt x="1497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51"/>
              <p:cNvSpPr/>
              <p:nvPr/>
            </p:nvSpPr>
            <p:spPr>
              <a:xfrm>
                <a:off x="3407650" y="-634175"/>
                <a:ext cx="2103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8415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8415" y="49155"/>
                    </a:lnTo>
                    <a:lnTo>
                      <a:pt x="841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51"/>
              <p:cNvSpPr/>
              <p:nvPr/>
            </p:nvSpPr>
            <p:spPr>
              <a:xfrm>
                <a:off x="3770675" y="-634175"/>
                <a:ext cx="385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543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5438" y="47782"/>
                    </a:lnTo>
                    <a:lnTo>
                      <a:pt x="15438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51"/>
              <p:cNvSpPr/>
              <p:nvPr/>
            </p:nvSpPr>
            <p:spPr>
              <a:xfrm>
                <a:off x="38641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51"/>
              <p:cNvSpPr/>
              <p:nvPr/>
            </p:nvSpPr>
            <p:spPr>
              <a:xfrm>
                <a:off x="42267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51"/>
              <p:cNvSpPr/>
              <p:nvPr/>
            </p:nvSpPr>
            <p:spPr>
              <a:xfrm>
                <a:off x="4308775" y="-634175"/>
                <a:ext cx="1870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48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481" y="49155"/>
                    </a:lnTo>
                    <a:lnTo>
                      <a:pt x="748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51"/>
              <p:cNvSpPr/>
              <p:nvPr/>
            </p:nvSpPr>
            <p:spPr>
              <a:xfrm>
                <a:off x="46718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51"/>
              <p:cNvSpPr/>
              <p:nvPr/>
            </p:nvSpPr>
            <p:spPr>
              <a:xfrm>
                <a:off x="47419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51"/>
              <p:cNvSpPr/>
              <p:nvPr/>
            </p:nvSpPr>
            <p:spPr>
              <a:xfrm>
                <a:off x="5116425" y="-634175"/>
                <a:ext cx="36307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522" y="49155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51"/>
              <p:cNvSpPr/>
              <p:nvPr/>
            </p:nvSpPr>
            <p:spPr>
              <a:xfrm>
                <a:off x="5198475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958" y="49155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51"/>
              <p:cNvSpPr/>
              <p:nvPr/>
            </p:nvSpPr>
            <p:spPr>
              <a:xfrm>
                <a:off x="5549600" y="-634175"/>
                <a:ext cx="37500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5000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14999" y="49155"/>
                    </a:lnTo>
                    <a:lnTo>
                      <a:pt x="14999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51"/>
              <p:cNvSpPr/>
              <p:nvPr/>
            </p:nvSpPr>
            <p:spPr>
              <a:xfrm>
                <a:off x="5631650" y="-634175"/>
                <a:ext cx="198950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9156" extrusionOk="0">
                    <a:moveTo>
                      <a:pt x="0" y="0"/>
                    </a:moveTo>
                    <a:lnTo>
                      <a:pt x="0" y="49155"/>
                    </a:lnTo>
                    <a:lnTo>
                      <a:pt x="7957" y="49155"/>
                    </a:lnTo>
                    <a:lnTo>
                      <a:pt x="7957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51"/>
              <p:cNvSpPr/>
              <p:nvPr/>
            </p:nvSpPr>
            <p:spPr>
              <a:xfrm>
                <a:off x="6006625" y="-634175"/>
                <a:ext cx="3630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3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51"/>
              <p:cNvSpPr/>
              <p:nvPr/>
            </p:nvSpPr>
            <p:spPr>
              <a:xfrm>
                <a:off x="6076750" y="-634175"/>
                <a:ext cx="210875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8435" y="47782"/>
                    </a:lnTo>
                    <a:lnTo>
                      <a:pt x="8435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51"/>
              <p:cNvSpPr/>
              <p:nvPr/>
            </p:nvSpPr>
            <p:spPr>
              <a:xfrm>
                <a:off x="6451225" y="-634175"/>
                <a:ext cx="3511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14045" y="49155"/>
                    </a:lnTo>
                    <a:lnTo>
                      <a:pt x="14045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51"/>
              <p:cNvSpPr/>
              <p:nvPr/>
            </p:nvSpPr>
            <p:spPr>
              <a:xfrm>
                <a:off x="6532775" y="-634175"/>
                <a:ext cx="187525" cy="1228900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49156" extrusionOk="0">
                    <a:moveTo>
                      <a:pt x="1" y="0"/>
                    </a:moveTo>
                    <a:lnTo>
                      <a:pt x="1" y="49155"/>
                    </a:lnTo>
                    <a:lnTo>
                      <a:pt x="7501" y="49155"/>
                    </a:lnTo>
                    <a:lnTo>
                      <a:pt x="7501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51"/>
              <p:cNvSpPr/>
              <p:nvPr/>
            </p:nvSpPr>
            <p:spPr>
              <a:xfrm>
                <a:off x="6884400" y="-634175"/>
                <a:ext cx="3630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14522" h="47783" extrusionOk="0">
                    <a:moveTo>
                      <a:pt x="0" y="0"/>
                    </a:moveTo>
                    <a:lnTo>
                      <a:pt x="0" y="47782"/>
                    </a:lnTo>
                    <a:lnTo>
                      <a:pt x="14522" y="47782"/>
                    </a:lnTo>
                    <a:lnTo>
                      <a:pt x="14522" y="0"/>
                    </a:lnTo>
                    <a:close/>
                  </a:path>
                </a:pathLst>
              </a:custGeom>
              <a:solidFill>
                <a:srgbClr val="801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51"/>
              <p:cNvSpPr/>
              <p:nvPr/>
            </p:nvSpPr>
            <p:spPr>
              <a:xfrm>
                <a:off x="6978375" y="-634175"/>
                <a:ext cx="198950" cy="119457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47783" extrusionOk="0">
                    <a:moveTo>
                      <a:pt x="1" y="0"/>
                    </a:moveTo>
                    <a:lnTo>
                      <a:pt x="1" y="47782"/>
                    </a:lnTo>
                    <a:lnTo>
                      <a:pt x="7958" y="47782"/>
                    </a:lnTo>
                    <a:lnTo>
                      <a:pt x="7958" y="0"/>
                    </a:lnTo>
                    <a:close/>
                  </a:path>
                </a:pathLst>
              </a:custGeom>
              <a:solidFill>
                <a:srgbClr val="B72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51"/>
              <p:cNvSpPr/>
              <p:nvPr/>
            </p:nvSpPr>
            <p:spPr>
              <a:xfrm>
                <a:off x="211400" y="-634175"/>
                <a:ext cx="709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3770" h="1" fill="none" extrusionOk="0">
                    <a:moveTo>
                      <a:pt x="0" y="0"/>
                    </a:moveTo>
                    <a:lnTo>
                      <a:pt x="283769" y="0"/>
                    </a:lnTo>
                  </a:path>
                </a:pathLst>
              </a:custGeom>
              <a:noFill/>
              <a:ln w="46750" cap="flat" cmpd="sng">
                <a:solidFill>
                  <a:srgbClr val="FFB726"/>
                </a:solidFill>
                <a:prstDash val="solid"/>
                <a:miter lim="1989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51"/>
              <p:cNvSpPr/>
              <p:nvPr/>
            </p:nvSpPr>
            <p:spPr>
              <a:xfrm>
                <a:off x="7287225" y="-693375"/>
                <a:ext cx="127825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13" h="5134" extrusionOk="0">
                    <a:moveTo>
                      <a:pt x="2566" y="1"/>
                    </a:moveTo>
                    <a:cubicBezTo>
                      <a:pt x="1134" y="1"/>
                      <a:pt x="0" y="1155"/>
                      <a:pt x="0" y="2567"/>
                    </a:cubicBezTo>
                    <a:cubicBezTo>
                      <a:pt x="0" y="3979"/>
                      <a:pt x="1134" y="5133"/>
                      <a:pt x="2566" y="5133"/>
                    </a:cubicBezTo>
                    <a:cubicBezTo>
                      <a:pt x="3979" y="5133"/>
                      <a:pt x="5113" y="3979"/>
                      <a:pt x="5113" y="2567"/>
                    </a:cubicBezTo>
                    <a:cubicBezTo>
                      <a:pt x="5113" y="1155"/>
                      <a:pt x="3979" y="1"/>
                      <a:pt x="2566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51"/>
              <p:cNvSpPr/>
              <p:nvPr/>
            </p:nvSpPr>
            <p:spPr>
              <a:xfrm>
                <a:off x="193475" y="-693375"/>
                <a:ext cx="128350" cy="128350"/>
              </a:xfrm>
              <a:custGeom>
                <a:avLst/>
                <a:gdLst/>
                <a:ahLst/>
                <a:cxnLst/>
                <a:rect l="l" t="t" r="r" b="b"/>
                <a:pathLst>
                  <a:path w="5134" h="5134" extrusionOk="0">
                    <a:moveTo>
                      <a:pt x="2567" y="1"/>
                    </a:moveTo>
                    <a:cubicBezTo>
                      <a:pt x="1155" y="1"/>
                      <a:pt x="1" y="1155"/>
                      <a:pt x="1" y="2567"/>
                    </a:cubicBezTo>
                    <a:cubicBezTo>
                      <a:pt x="1" y="3979"/>
                      <a:pt x="1155" y="5133"/>
                      <a:pt x="2567" y="5133"/>
                    </a:cubicBezTo>
                    <a:cubicBezTo>
                      <a:pt x="3979" y="5133"/>
                      <a:pt x="5133" y="3979"/>
                      <a:pt x="5133" y="2567"/>
                    </a:cubicBezTo>
                    <a:cubicBezTo>
                      <a:pt x="5133" y="1155"/>
                      <a:pt x="3979" y="1"/>
                      <a:pt x="2567" y="1"/>
                    </a:cubicBezTo>
                    <a:close/>
                  </a:path>
                </a:pathLst>
              </a:custGeom>
              <a:solidFill>
                <a:srgbClr val="FFB7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Movie Awards Ceremony by Slidesgo">
  <a:themeElements>
    <a:clrScheme name="Simple Light">
      <a:dk1>
        <a:srgbClr val="FFFFFF"/>
      </a:dk1>
      <a:lt1>
        <a:srgbClr val="000D20"/>
      </a:lt1>
      <a:dk2>
        <a:srgbClr val="B7233F"/>
      </a:dk2>
      <a:lt2>
        <a:srgbClr val="80192C"/>
      </a:lt2>
      <a:accent1>
        <a:srgbClr val="FFE290"/>
      </a:accent1>
      <a:accent2>
        <a:srgbClr val="FFB243"/>
      </a:accent2>
      <a:accent3>
        <a:srgbClr val="2A2A53"/>
      </a:accent3>
      <a:accent4>
        <a:srgbClr val="869FB1"/>
      </a:accent4>
      <a:accent5>
        <a:srgbClr val="D9D7D3"/>
      </a:accent5>
      <a:accent6>
        <a:srgbClr val="6F1C4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569</Words>
  <Application>Microsoft Office PowerPoint</Application>
  <PresentationFormat>On-screen Show (16:9)</PresentationFormat>
  <Paragraphs>116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Poppins</vt:lpstr>
      <vt:lpstr>Actor</vt:lpstr>
      <vt:lpstr>Limelight</vt:lpstr>
      <vt:lpstr>Californian FB</vt:lpstr>
      <vt:lpstr>Courier New</vt:lpstr>
      <vt:lpstr>Movie Awards Ceremony by Slidesgo</vt:lpstr>
      <vt:lpstr>Welcome  to our  Movie Reservation Platform presentation!</vt:lpstr>
      <vt:lpstr>Table of contents</vt:lpstr>
      <vt:lpstr>Introduction</vt:lpstr>
      <vt:lpstr>Team Introduction</vt:lpstr>
      <vt:lpstr>Team Organization</vt:lpstr>
      <vt:lpstr>PowerPoint Presentation</vt:lpstr>
      <vt:lpstr> System Architecture</vt:lpstr>
      <vt:lpstr> System Architecture</vt:lpstr>
      <vt:lpstr>Limitations</vt:lpstr>
      <vt:lpstr>Class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</vt:lpstr>
      <vt:lpstr>Conclusion</vt:lpstr>
      <vt:lpstr>Team Contributions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Shovon</dc:creator>
  <cp:lastModifiedBy>Shovon Deb</cp:lastModifiedBy>
  <cp:revision>4</cp:revision>
  <dcterms:modified xsi:type="dcterms:W3CDTF">2024-10-23T04:36:16Z</dcterms:modified>
</cp:coreProperties>
</file>